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2" r:id="rId1"/>
    <p:sldMasterId id="2147484159" r:id="rId2"/>
  </p:sldMasterIdLst>
  <p:notesMasterIdLst>
    <p:notesMasterId r:id="rId19"/>
  </p:notesMasterIdLst>
  <p:sldIdLst>
    <p:sldId id="342" r:id="rId3"/>
    <p:sldId id="325" r:id="rId4"/>
    <p:sldId id="326" r:id="rId5"/>
    <p:sldId id="327" r:id="rId6"/>
    <p:sldId id="343" r:id="rId7"/>
    <p:sldId id="295" r:id="rId8"/>
    <p:sldId id="296" r:id="rId9"/>
    <p:sldId id="297" r:id="rId10"/>
    <p:sldId id="298" r:id="rId11"/>
    <p:sldId id="299" r:id="rId12"/>
    <p:sldId id="300" r:id="rId13"/>
    <p:sldId id="302" r:id="rId14"/>
    <p:sldId id="311" r:id="rId15"/>
    <p:sldId id="323" r:id="rId16"/>
    <p:sldId id="317" r:id="rId17"/>
    <p:sldId id="324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54" autoAdjust="0"/>
    <p:restoredTop sz="94660"/>
  </p:normalViewPr>
  <p:slideViewPr>
    <p:cSldViewPr>
      <p:cViewPr>
        <p:scale>
          <a:sx n="70" d="100"/>
          <a:sy n="70" d="100"/>
        </p:scale>
        <p:origin x="-306" y="-3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DC5A5-A139-42E6-BD85-47F1965E41EA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64813-D007-4A10-9DD7-418A94CEB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84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4818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79289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988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988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8101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3909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50390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8561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0596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3189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3189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71735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00000000-1234-1234-1234-123412341234}" type="slidenum">
              <a:rPr lang="en" kern="0" smtClean="0">
                <a:solidFill>
                  <a:srgbClr val="FED47D"/>
                </a:solidFill>
                <a:cs typeface="Arial"/>
                <a:sym typeface="Arial"/>
                <a:rtl val="0"/>
              </a:rPr>
              <a:pPr/>
              <a:t>‹#›</a:t>
            </a:fld>
            <a:endParaRPr lang="en" kern="0">
              <a:solidFill>
                <a:srgbClr val="FED47D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6792822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1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2" indent="-88900">
              <a:buClr>
                <a:srgbClr val="000000"/>
              </a:buClr>
              <a:buFont typeface="Wingdings"/>
              <a:buChar char="§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3"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4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5" indent="-88900">
              <a:buClr>
                <a:srgbClr val="000000"/>
              </a:buClr>
              <a:buFont typeface="Wingdings"/>
              <a:buChar char="§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6"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7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8" indent="-88900">
              <a:buClr>
                <a:srgbClr val="000000"/>
              </a:buClr>
              <a:buFont typeface="Wingdings"/>
              <a:buChar char="§"/>
            </a:pPr>
            <a:endParaRPr lang="en-US"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71387463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1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2" indent="-88900">
              <a:buClr>
                <a:srgbClr val="000000"/>
              </a:buClr>
              <a:buFont typeface="Wingdings"/>
              <a:buChar char="§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3"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4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5" indent="-88900">
              <a:buClr>
                <a:srgbClr val="000000"/>
              </a:buClr>
              <a:buFont typeface="Wingdings"/>
              <a:buChar char="§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6"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7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8" indent="-88900">
              <a:buClr>
                <a:srgbClr val="000000"/>
              </a:buClr>
              <a:buFont typeface="Wingdings"/>
              <a:buChar char="§"/>
            </a:pPr>
            <a:endParaRPr lang="en-US"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129339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1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2" indent="-88900">
              <a:buClr>
                <a:srgbClr val="000000"/>
              </a:buClr>
              <a:buFont typeface="Wingdings"/>
              <a:buChar char="§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3"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4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5" indent="-88900">
              <a:buClr>
                <a:srgbClr val="000000"/>
              </a:buClr>
              <a:buFont typeface="Wingdings"/>
              <a:buChar char="§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6"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7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8" indent="-88900">
              <a:buClr>
                <a:srgbClr val="000000"/>
              </a:buClr>
              <a:buFont typeface="Wingdings"/>
              <a:buChar char="§"/>
            </a:pPr>
            <a:endParaRPr lang="en-US"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40670880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1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2" indent="-88900">
              <a:buClr>
                <a:srgbClr val="000000"/>
              </a:buClr>
              <a:buFont typeface="Wingdings"/>
              <a:buChar char="§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3"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4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5" indent="-88900">
              <a:buClr>
                <a:srgbClr val="000000"/>
              </a:buClr>
              <a:buFont typeface="Wingdings"/>
              <a:buChar char="§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6"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7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8" indent="-88900">
              <a:buClr>
                <a:srgbClr val="000000"/>
              </a:buClr>
              <a:buFont typeface="Wingdings"/>
              <a:buChar char="§"/>
            </a:pPr>
            <a:endParaRPr lang="en-US"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039216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1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2" indent="-88900">
              <a:buClr>
                <a:srgbClr val="000000"/>
              </a:buClr>
              <a:buFont typeface="Wingdings"/>
              <a:buChar char="§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3"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4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5" indent="-88900">
              <a:buClr>
                <a:srgbClr val="000000"/>
              </a:buClr>
              <a:buFont typeface="Wingdings"/>
              <a:buChar char="§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6"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7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8" indent="-88900">
              <a:buClr>
                <a:srgbClr val="000000"/>
              </a:buClr>
              <a:buFont typeface="Wingdings"/>
              <a:buChar char="§"/>
            </a:pPr>
            <a:endParaRPr lang="en-US"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54925271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kern="0" smtClean="0">
                <a:solidFill>
                  <a:srgbClr val="FED47D"/>
                </a:solidFill>
                <a:cs typeface="Arial"/>
                <a:sym typeface="Arial"/>
                <a:rtl val="0"/>
              </a:rPr>
              <a:pPr/>
              <a:t>‹#›</a:t>
            </a:fld>
            <a:endParaRPr lang="en" kern="0">
              <a:solidFill>
                <a:srgbClr val="FED47D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95491798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kern="0" smtClean="0">
                <a:solidFill>
                  <a:srgbClr val="FED47D"/>
                </a:solidFill>
                <a:cs typeface="Arial"/>
                <a:sym typeface="Arial"/>
                <a:rtl val="0"/>
              </a:rPr>
              <a:pPr/>
              <a:t>‹#›</a:t>
            </a:fld>
            <a:endParaRPr lang="en" kern="0">
              <a:solidFill>
                <a:srgbClr val="FED47D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93125253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36" y="2842279"/>
            <a:ext cx="7772400" cy="784799"/>
          </a:xfrm>
          <a:prstGeom prst="rect">
            <a:avLst/>
          </a:prstGeom>
        </p:spPr>
        <p:txBody>
          <a:bodyPr lIns="85028" tIns="85028" rIns="85028" bIns="85028" anchor="t" anchorCtr="0"/>
          <a:lstStyle>
            <a:lvl1pPr algn="ctr">
              <a:spcBef>
                <a:spcPts val="0"/>
              </a:spcBef>
              <a:buClr>
                <a:schemeClr val="lt2"/>
              </a:buClr>
              <a:buNone/>
              <a:defRPr>
                <a:solidFill>
                  <a:schemeClr val="lt2"/>
                </a:solidFill>
              </a:defRPr>
            </a:lvl1pPr>
            <a:lvl2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2pPr>
            <a:lvl3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3pPr>
            <a:lvl4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4pPr>
            <a:lvl5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5pPr>
            <a:lvl6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6pPr>
            <a:lvl7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7pPr>
            <a:lvl8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8pPr>
            <a:lvl9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685836" y="1585570"/>
            <a:ext cx="7772400" cy="1159799"/>
          </a:xfrm>
          <a:prstGeom prst="rect">
            <a:avLst/>
          </a:prstGeom>
        </p:spPr>
        <p:txBody>
          <a:bodyPr lIns="85028" tIns="85028" rIns="85028" bIns="85028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830" y="4749850"/>
            <a:ext cx="548699" cy="393600"/>
          </a:xfrm>
          <a:prstGeom prst="rect">
            <a:avLst/>
          </a:prstGeom>
        </p:spPr>
        <p:txBody>
          <a:bodyPr lIns="85028" tIns="85028" rIns="85028" bIns="85028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94025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36" y="205978"/>
            <a:ext cx="8229600" cy="857400"/>
          </a:xfrm>
          <a:prstGeom prst="rect">
            <a:avLst/>
          </a:prstGeom>
        </p:spPr>
        <p:txBody>
          <a:bodyPr lIns="85028" tIns="85028" rIns="85028" bIns="85028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36" y="1200198"/>
            <a:ext cx="8229600" cy="3725699"/>
          </a:xfrm>
          <a:prstGeom prst="rect">
            <a:avLst/>
          </a:prstGeom>
        </p:spPr>
        <p:txBody>
          <a:bodyPr lIns="85028" tIns="85028" rIns="85028" bIns="85028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830" y="4749850"/>
            <a:ext cx="548699" cy="393600"/>
          </a:xfrm>
          <a:prstGeom prst="rect">
            <a:avLst/>
          </a:prstGeom>
        </p:spPr>
        <p:txBody>
          <a:bodyPr lIns="85028" tIns="85028" rIns="85028" bIns="85028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020888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36" y="205978"/>
            <a:ext cx="8229600" cy="857400"/>
          </a:xfrm>
          <a:prstGeom prst="rect">
            <a:avLst/>
          </a:prstGeom>
        </p:spPr>
        <p:txBody>
          <a:bodyPr lIns="85028" tIns="85028" rIns="85028" bIns="85028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00198"/>
            <a:ext cx="3994500" cy="3725699"/>
          </a:xfrm>
          <a:prstGeom prst="rect">
            <a:avLst/>
          </a:prstGeom>
        </p:spPr>
        <p:txBody>
          <a:bodyPr lIns="85028" tIns="85028" rIns="85028" bIns="85028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92310" y="1200198"/>
            <a:ext cx="3994500" cy="3725699"/>
          </a:xfrm>
          <a:prstGeom prst="rect">
            <a:avLst/>
          </a:prstGeom>
        </p:spPr>
        <p:txBody>
          <a:bodyPr lIns="85028" tIns="85028" rIns="85028" bIns="85028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56830" y="4749850"/>
            <a:ext cx="548699" cy="393600"/>
          </a:xfrm>
          <a:prstGeom prst="rect">
            <a:avLst/>
          </a:prstGeom>
        </p:spPr>
        <p:txBody>
          <a:bodyPr lIns="85028" tIns="85028" rIns="85028" bIns="85028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9128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kern="0" smtClean="0">
                <a:solidFill>
                  <a:srgbClr val="FED47D"/>
                </a:solidFill>
                <a:cs typeface="Arial"/>
                <a:sym typeface="Arial"/>
                <a:rtl val="0"/>
              </a:rPr>
              <a:pPr/>
              <a:t>‹#›</a:t>
            </a:fld>
            <a:endParaRPr lang="en" kern="0">
              <a:solidFill>
                <a:srgbClr val="FED47D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78170441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36" y="205978"/>
            <a:ext cx="8229600" cy="857400"/>
          </a:xfrm>
          <a:prstGeom prst="rect">
            <a:avLst/>
          </a:prstGeom>
        </p:spPr>
        <p:txBody>
          <a:bodyPr lIns="85028" tIns="85028" rIns="85028" bIns="85028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830" y="4749850"/>
            <a:ext cx="548699" cy="393600"/>
          </a:xfrm>
          <a:prstGeom prst="rect">
            <a:avLst/>
          </a:prstGeom>
        </p:spPr>
        <p:txBody>
          <a:bodyPr lIns="85028" tIns="85028" rIns="85028" bIns="85028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96933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36" y="4408537"/>
            <a:ext cx="8229600" cy="519599"/>
          </a:xfrm>
          <a:prstGeom prst="rect">
            <a:avLst/>
          </a:prstGeom>
        </p:spPr>
        <p:txBody>
          <a:bodyPr lIns="85028" tIns="85028" rIns="85028" bIns="85028" anchor="t" anchorCtr="0"/>
          <a:lstStyle>
            <a:lvl1pPr algn="ctr">
              <a:spcBef>
                <a:spcPts val="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830" y="4749850"/>
            <a:ext cx="548699" cy="393600"/>
          </a:xfrm>
          <a:prstGeom prst="rect">
            <a:avLst/>
          </a:prstGeom>
        </p:spPr>
        <p:txBody>
          <a:bodyPr lIns="85028" tIns="85028" rIns="85028" bIns="85028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024875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556830" y="4749850"/>
            <a:ext cx="548699" cy="393600"/>
          </a:xfrm>
          <a:prstGeom prst="rect">
            <a:avLst/>
          </a:prstGeom>
        </p:spPr>
        <p:txBody>
          <a:bodyPr lIns="85028" tIns="85028" rIns="85028" bIns="85028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60143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57236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86649" tIns="86649" rIns="86649" bIns="86649" anchor="ctr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57236" y="1200155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86649" tIns="86649" rIns="86649" bIns="86649" anchor="t" anchorCtr="0"/>
          <a:lstStyle>
            <a:lvl1pPr marL="322805" indent="-131022" algn="l" rtl="0">
              <a:spcBef>
                <a:spcPts val="640"/>
              </a:spcBef>
              <a:buClr>
                <a:schemeClr val="lt1"/>
              </a:buClr>
              <a:buFont typeface="Calibri"/>
              <a:buChar char="•"/>
              <a:defRPr/>
            </a:lvl1pPr>
            <a:lvl2pPr marL="699445" indent="-101566" algn="l" rtl="0">
              <a:spcBef>
                <a:spcPts val="560"/>
              </a:spcBef>
              <a:buClr>
                <a:schemeClr val="lt1"/>
              </a:buClr>
              <a:buFont typeface="Calibri"/>
              <a:buChar char="–"/>
              <a:defRPr/>
            </a:lvl2pPr>
            <a:lvl3pPr marL="1076124" indent="-71858" algn="l" rtl="0">
              <a:spcBef>
                <a:spcPts val="480"/>
              </a:spcBef>
              <a:buClr>
                <a:schemeClr val="lt1"/>
              </a:buClr>
              <a:buFont typeface="Calibri"/>
              <a:buChar char="•"/>
              <a:defRPr/>
            </a:lvl3pPr>
            <a:lvl4pPr marL="1506596" indent="-95740" algn="l" rtl="0">
              <a:spcBef>
                <a:spcPts val="400"/>
              </a:spcBef>
              <a:buClr>
                <a:schemeClr val="lt1"/>
              </a:buClr>
              <a:buFont typeface="Calibri"/>
              <a:buChar char="–"/>
              <a:defRPr/>
            </a:lvl4pPr>
            <a:lvl5pPr marL="1937008" indent="-95740" algn="l" rtl="0">
              <a:spcBef>
                <a:spcPts val="400"/>
              </a:spcBef>
              <a:buClr>
                <a:schemeClr val="lt1"/>
              </a:buClr>
              <a:buFont typeface="Calibri"/>
              <a:buChar char="»"/>
              <a:defRPr/>
            </a:lvl5pPr>
            <a:lvl6pPr marL="2367391" indent="-95740" algn="l" rtl="0">
              <a:spcBef>
                <a:spcPts val="400"/>
              </a:spcBef>
              <a:buClr>
                <a:schemeClr val="lt1"/>
              </a:buClr>
              <a:buFont typeface="Calibri"/>
              <a:buChar char="•"/>
              <a:defRPr/>
            </a:lvl6pPr>
            <a:lvl7pPr marL="2797852" indent="-95740" algn="l" rtl="0">
              <a:spcBef>
                <a:spcPts val="400"/>
              </a:spcBef>
              <a:buClr>
                <a:schemeClr val="lt1"/>
              </a:buClr>
              <a:buFont typeface="Calibri"/>
              <a:buChar char="•"/>
              <a:defRPr/>
            </a:lvl7pPr>
            <a:lvl8pPr marL="3228280" indent="-95740" algn="l" rtl="0">
              <a:spcBef>
                <a:spcPts val="400"/>
              </a:spcBef>
              <a:buClr>
                <a:schemeClr val="lt1"/>
              </a:buClr>
              <a:buFont typeface="Calibri"/>
              <a:buChar char="•"/>
              <a:defRPr/>
            </a:lvl8pPr>
            <a:lvl9pPr marL="3658683" indent="-95740" algn="l" rtl="0">
              <a:spcBef>
                <a:spcPts val="400"/>
              </a:spcBef>
              <a:buClr>
                <a:schemeClr val="lt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37" y="4767263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86649" tIns="86649" rIns="86649" bIns="86649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30751" marR="0" indent="0" algn="l" rtl="0">
              <a:spcBef>
                <a:spcPts val="0"/>
              </a:spcBef>
              <a:defRPr/>
            </a:lvl2pPr>
            <a:lvl3pPr marL="861026" marR="0" indent="0" algn="l" rtl="0">
              <a:spcBef>
                <a:spcPts val="0"/>
              </a:spcBef>
              <a:defRPr/>
            </a:lvl3pPr>
            <a:lvl4pPr marL="1291321" marR="0" indent="0" algn="l" rtl="0">
              <a:spcBef>
                <a:spcPts val="0"/>
              </a:spcBef>
              <a:defRPr/>
            </a:lvl4pPr>
            <a:lvl5pPr marL="1721811" marR="0" indent="0" algn="l" rtl="0">
              <a:spcBef>
                <a:spcPts val="0"/>
              </a:spcBef>
              <a:defRPr/>
            </a:lvl5pPr>
            <a:lvl6pPr marL="2152217" marR="0" indent="0" algn="l" rtl="0">
              <a:spcBef>
                <a:spcPts val="0"/>
              </a:spcBef>
              <a:defRPr/>
            </a:lvl6pPr>
            <a:lvl7pPr marL="2582610" marR="0" indent="0" algn="l" rtl="0">
              <a:spcBef>
                <a:spcPts val="0"/>
              </a:spcBef>
              <a:defRPr/>
            </a:lvl7pPr>
            <a:lvl8pPr marL="3013068" marR="0" indent="0" algn="l" rtl="0">
              <a:spcBef>
                <a:spcPts val="0"/>
              </a:spcBef>
              <a:defRPr/>
            </a:lvl8pPr>
            <a:lvl9pPr marL="3443489" marR="0" indent="0" algn="l" rtl="0">
              <a:spcBef>
                <a:spcPts val="0"/>
              </a:spcBef>
              <a:defRPr/>
            </a:lvl9pPr>
          </a:lstStyle>
          <a:p>
            <a:pPr defTabSz="630983"/>
            <a:endParaRPr sz="1400" dirty="0">
              <a:solidFill>
                <a:srgbClr val="000000"/>
              </a:solidFill>
            </a:endParaRPr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36" y="4767263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86649" tIns="86649" rIns="86649" bIns="86649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30751" marR="0" indent="0" algn="l" rtl="0">
              <a:spcBef>
                <a:spcPts val="0"/>
              </a:spcBef>
              <a:defRPr/>
            </a:lvl2pPr>
            <a:lvl3pPr marL="861026" marR="0" indent="0" algn="l" rtl="0">
              <a:spcBef>
                <a:spcPts val="0"/>
              </a:spcBef>
              <a:defRPr/>
            </a:lvl3pPr>
            <a:lvl4pPr marL="1291321" marR="0" indent="0" algn="l" rtl="0">
              <a:spcBef>
                <a:spcPts val="0"/>
              </a:spcBef>
              <a:defRPr/>
            </a:lvl4pPr>
            <a:lvl5pPr marL="1721811" marR="0" indent="0" algn="l" rtl="0">
              <a:spcBef>
                <a:spcPts val="0"/>
              </a:spcBef>
              <a:defRPr/>
            </a:lvl5pPr>
            <a:lvl6pPr marL="2152217" marR="0" indent="0" algn="l" rtl="0">
              <a:spcBef>
                <a:spcPts val="0"/>
              </a:spcBef>
              <a:defRPr/>
            </a:lvl6pPr>
            <a:lvl7pPr marL="2582610" marR="0" indent="0" algn="l" rtl="0">
              <a:spcBef>
                <a:spcPts val="0"/>
              </a:spcBef>
              <a:defRPr/>
            </a:lvl7pPr>
            <a:lvl8pPr marL="3013068" marR="0" indent="0" algn="l" rtl="0">
              <a:spcBef>
                <a:spcPts val="0"/>
              </a:spcBef>
              <a:defRPr/>
            </a:lvl8pPr>
            <a:lvl9pPr marL="3443489" marR="0" indent="0" algn="l" rtl="0">
              <a:spcBef>
                <a:spcPts val="0"/>
              </a:spcBef>
              <a:defRPr/>
            </a:lvl9pPr>
          </a:lstStyle>
          <a:p>
            <a:pPr defTabSz="630983"/>
            <a:endParaRPr sz="1400" dirty="0">
              <a:solidFill>
                <a:srgbClr val="000000"/>
              </a:solidFill>
            </a:endParaRPr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86649" tIns="86649" rIns="86649" bIns="86649" anchor="ctr" anchorCtr="0">
            <a:noAutofit/>
          </a:bodyPr>
          <a:lstStyle/>
          <a:p>
            <a:pPr indent="-84485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srgbClr val="000000"/>
              </a:solidFill>
            </a:endParaRPr>
          </a:p>
          <a:p>
            <a:pPr marL="430751" lvl="1" indent="-84485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srgbClr val="000000"/>
              </a:solidFill>
            </a:endParaRPr>
          </a:p>
          <a:p>
            <a:pPr marL="861026" lvl="2" indent="-84485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srgbClr val="000000"/>
              </a:solidFill>
            </a:endParaRPr>
          </a:p>
          <a:p>
            <a:pPr marL="1291321" lvl="3" indent="-84485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srgbClr val="000000"/>
              </a:solidFill>
            </a:endParaRPr>
          </a:p>
          <a:p>
            <a:pPr marL="1721811" lvl="4" indent="-84485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srgbClr val="000000"/>
              </a:solidFill>
            </a:endParaRPr>
          </a:p>
          <a:p>
            <a:pPr marL="2152217" lvl="5" indent="-84485">
              <a:buClr>
                <a:srgbClr val="000000"/>
              </a:buClr>
              <a:buFont typeface="Wingdings"/>
              <a:buChar char="§"/>
            </a:pPr>
            <a:endParaRPr lang="en-US" smtClean="0">
              <a:solidFill>
                <a:srgbClr val="000000"/>
              </a:solidFill>
            </a:endParaRPr>
          </a:p>
          <a:p>
            <a:pPr marL="2582610" lvl="6" indent="-84485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srgbClr val="000000"/>
              </a:solidFill>
            </a:endParaRPr>
          </a:p>
          <a:p>
            <a:pPr marL="3013068" lvl="7" indent="-84485">
              <a:buClr>
                <a:srgbClr val="000000"/>
              </a:buClr>
              <a:buFont typeface="Courier New"/>
              <a:buChar char="o"/>
            </a:pPr>
            <a:endParaRPr lang="en-US" smtClean="0">
              <a:solidFill>
                <a:srgbClr val="000000"/>
              </a:solidFill>
            </a:endParaRPr>
          </a:p>
          <a:p>
            <a:pPr marL="3443489" lvl="8" indent="-84485">
              <a:buClr>
                <a:srgbClr val="000000"/>
              </a:buClr>
              <a:buFont typeface="Wingdings"/>
              <a:buChar char="§"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29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00000000-1234-1234-1234-123412341234}" type="slidenum">
              <a:rPr lang="en" kern="0" smtClean="0">
                <a:solidFill>
                  <a:srgbClr val="FED47D"/>
                </a:solidFill>
                <a:cs typeface="Arial"/>
                <a:sym typeface="Arial"/>
                <a:rtl val="0"/>
              </a:rPr>
              <a:pPr/>
              <a:t>‹#›</a:t>
            </a:fld>
            <a:endParaRPr lang="en" kern="0">
              <a:solidFill>
                <a:srgbClr val="FED47D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36598364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00000000-1234-1234-1234-123412341234}" type="slidenum">
              <a:rPr lang="en" kern="0" smtClean="0">
                <a:solidFill>
                  <a:srgbClr val="FED47D"/>
                </a:solidFill>
                <a:cs typeface="Arial"/>
                <a:sym typeface="Arial"/>
                <a:rtl val="0"/>
              </a:rPr>
              <a:pPr/>
              <a:t>‹#›</a:t>
            </a:fld>
            <a:endParaRPr lang="en" kern="0">
              <a:solidFill>
                <a:srgbClr val="FED47D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82168873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4/15/2020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00000000-1234-1234-1234-123412341234}" type="slidenum">
              <a:rPr lang="en" kern="0" smtClean="0">
                <a:solidFill>
                  <a:srgbClr val="FED47D"/>
                </a:solidFill>
                <a:cs typeface="Arial"/>
                <a:sym typeface="Arial"/>
                <a:rtl val="0"/>
              </a:rPr>
              <a:pPr/>
              <a:t>‹#›</a:t>
            </a:fld>
            <a:endParaRPr lang="en" kern="0">
              <a:solidFill>
                <a:srgbClr val="FED47D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60087138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kern="0" smtClean="0">
                <a:solidFill>
                  <a:srgbClr val="FED47D"/>
                </a:solidFill>
                <a:cs typeface="Arial"/>
                <a:sym typeface="Arial"/>
                <a:rtl val="0"/>
              </a:rPr>
              <a:pPr/>
              <a:t>‹#›</a:t>
            </a:fld>
            <a:endParaRPr lang="en" kern="0">
              <a:solidFill>
                <a:srgbClr val="FED47D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88126604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4/15/2020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kern="0" smtClean="0">
                <a:solidFill>
                  <a:srgbClr val="FED47D"/>
                </a:solidFill>
                <a:cs typeface="Arial"/>
                <a:sym typeface="Arial"/>
                <a:rtl val="0"/>
              </a:rPr>
              <a:pPr/>
              <a:t>‹#›</a:t>
            </a:fld>
            <a:endParaRPr lang="en" kern="0">
              <a:solidFill>
                <a:srgbClr val="FED47D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07158328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kern="0" smtClean="0">
                <a:solidFill>
                  <a:srgbClr val="FED47D"/>
                </a:solidFill>
                <a:cs typeface="Arial"/>
                <a:sym typeface="Arial"/>
                <a:rtl val="0"/>
              </a:rPr>
              <a:pPr/>
              <a:t>‹#›</a:t>
            </a:fld>
            <a:endParaRPr lang="en" kern="0">
              <a:solidFill>
                <a:srgbClr val="FED47D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98926721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00000000-1234-1234-1234-123412341234}" type="slidenum">
              <a:rPr lang="en" kern="0" smtClean="0">
                <a:solidFill>
                  <a:srgbClr val="FED47D"/>
                </a:solidFill>
                <a:cs typeface="Arial"/>
                <a:sym typeface="Arial"/>
                <a:rtl val="0"/>
              </a:rPr>
              <a:pPr/>
              <a:t>‹#›</a:t>
            </a:fld>
            <a:endParaRPr lang="en" kern="0">
              <a:solidFill>
                <a:srgbClr val="FED47D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0349607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1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2" indent="-88900">
              <a:buClr>
                <a:srgbClr val="000000"/>
              </a:buClr>
              <a:buFont typeface="Wingdings"/>
              <a:buChar char="§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3"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4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5" indent="-88900">
              <a:buClr>
                <a:srgbClr val="000000"/>
              </a:buClr>
              <a:buFont typeface="Wingdings"/>
              <a:buChar char="§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6" indent="-88900">
              <a:buClr>
                <a:srgbClr val="000000"/>
              </a:buClr>
              <a:buFont typeface="Arial"/>
              <a:buChar char="●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7" indent="-88900">
              <a:buClr>
                <a:srgbClr val="000000"/>
              </a:buClr>
              <a:buFont typeface="Courier New"/>
              <a:buChar char="o"/>
            </a:pPr>
            <a:endParaRPr lang="en-US" sz="1400" kern="0" smtClean="0">
              <a:solidFill>
                <a:srgbClr val="000000"/>
              </a:solidFill>
              <a:cs typeface="Arial"/>
              <a:sym typeface="Arial"/>
              <a:rtl val="0"/>
            </a:endParaRPr>
          </a:p>
          <a:p>
            <a:pPr lvl="8" indent="-88900">
              <a:buClr>
                <a:srgbClr val="000000"/>
              </a:buClr>
              <a:buFont typeface="Wingdings"/>
              <a:buChar char="§"/>
            </a:pPr>
            <a:endParaRPr lang="en-US"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19280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  <p:sldLayoutId id="2147484155" r:id="rId13"/>
    <p:sldLayoutId id="2147484156" r:id="rId14"/>
    <p:sldLayoutId id="2147484157" r:id="rId15"/>
    <p:sldLayoutId id="2147484158" r:id="rId16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36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85028" tIns="85028" rIns="85028" bIns="85028" anchor="b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36" y="1200198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85028" tIns="85028" rIns="85028" bIns="85028" anchor="t" anchorCtr="0"/>
          <a:lstStyle>
            <a:lvl1pPr>
              <a:spcBef>
                <a:spcPts val="600"/>
              </a:spcBef>
              <a:buClr>
                <a:schemeClr val="lt1"/>
              </a:buClr>
              <a:buSzPct val="100000"/>
              <a:defRPr sz="3000">
                <a:solidFill>
                  <a:schemeClr val="lt1"/>
                </a:solidFill>
              </a:defRPr>
            </a:lvl1pPr>
            <a:lvl2pPr>
              <a:spcBef>
                <a:spcPts val="480"/>
              </a:spcBef>
              <a:buClr>
                <a:schemeClr val="lt1"/>
              </a:buClr>
              <a:buSzPct val="100000"/>
              <a:defRPr sz="2400">
                <a:solidFill>
                  <a:schemeClr val="lt1"/>
                </a:solidFill>
              </a:defRPr>
            </a:lvl2pPr>
            <a:lvl3pPr>
              <a:spcBef>
                <a:spcPts val="480"/>
              </a:spcBef>
              <a:buClr>
                <a:schemeClr val="lt1"/>
              </a:buClr>
              <a:buSzPct val="100000"/>
              <a:defRPr sz="2400">
                <a:solidFill>
                  <a:schemeClr val="lt1"/>
                </a:solidFill>
              </a:defRPr>
            </a:lvl3pPr>
            <a:lvl4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4pPr>
            <a:lvl5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5pPr>
            <a:lvl6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6pPr>
            <a:lvl7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7pPr>
            <a:lvl8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8pPr>
            <a:lvl9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830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85028" tIns="85028" rIns="85028" bIns="85028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lt1"/>
                </a:solidFill>
              </a:defRPr>
            </a:lvl1pPr>
          </a:lstStyle>
          <a:p>
            <a:pPr defTabSz="631415"/>
            <a:fld id="{00000000-1234-1234-1234-123412341234}" type="slidenum">
              <a:rPr lang="en" kern="0" smtClean="0">
                <a:solidFill>
                  <a:srgbClr val="FFFFFF"/>
                </a:solidFill>
                <a:cs typeface="Arial"/>
                <a:sym typeface="Arial"/>
                <a:rtl val="0"/>
              </a:rPr>
              <a:pPr defTabSz="631415"/>
              <a:t>‹#›</a:t>
            </a:fld>
            <a:endParaRPr lang="en" kern="0">
              <a:solidFill>
                <a:srgbClr val="FFFFFF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6888673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</p:sldLayoutIdLst>
  <p:transition spd="slow">
    <p:randomBar dir="vert"/>
  </p:transition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23950"/>
            <a:ext cx="2675654" cy="37781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486400" y="2266950"/>
            <a:ext cx="34435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prstClr val="black"/>
                </a:solidFill>
              </a:rPr>
              <a:t>We are here tonight</a:t>
            </a:r>
          </a:p>
          <a:p>
            <a:pPr algn="ctr"/>
            <a:r>
              <a:rPr lang="en-US" b="1" i="1" dirty="0" smtClean="0">
                <a:solidFill>
                  <a:prstClr val="black"/>
                </a:solidFill>
              </a:rPr>
              <a:t>to remember</a:t>
            </a:r>
          </a:p>
          <a:p>
            <a:pPr algn="ctr"/>
            <a:r>
              <a:rPr lang="en-US" b="1" i="1" dirty="0" smtClean="0">
                <a:solidFill>
                  <a:prstClr val="black"/>
                </a:solidFill>
              </a:rPr>
              <a:t>the death the Lord died for us</a:t>
            </a:r>
            <a:endParaRPr lang="en-US" b="1" i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1" y="112395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smtClean="0">
                <a:solidFill>
                  <a:prstClr val="black"/>
                </a:solidFill>
              </a:rPr>
              <a:t>Let’s Worship The Lord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26835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in Remembrance of Me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8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77758" y="1600200"/>
            <a:ext cx="3614059" cy="2833688"/>
          </a:xfrm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in Remembrance of Me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945082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99988" y="1600200"/>
            <a:ext cx="4569600" cy="283368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26835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in Remembrance of Me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590930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64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US" sz="2800" b="0" i="0" u="none" strike="noStrike" cap="none" baseline="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ctr" rtl="0">
              <a:spcBef>
                <a:spcPts val="64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500" b="1" i="1" u="none" strike="noStrike" cap="none" baseline="0" dirty="0" smtClean="0">
                <a:latin typeface="Times New Roman"/>
                <a:ea typeface="Times New Roman"/>
                <a:cs typeface="Times New Roman"/>
                <a:sym typeface="Times New Roman"/>
              </a:rPr>
              <a:t> Jesus really did die on the cross.</a:t>
            </a:r>
          </a:p>
          <a:p>
            <a:pPr marL="342900" marR="0" lvl="0" indent="-342900" algn="ctr" rtl="0">
              <a:spcBef>
                <a:spcPts val="64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500" b="1" i="1" u="sng" dirty="0" smtClean="0">
                <a:latin typeface="Times New Roman"/>
                <a:ea typeface="Times New Roman"/>
                <a:cs typeface="Times New Roman"/>
                <a:sym typeface="Times New Roman"/>
              </a:rPr>
              <a:t>Any other view appears to be at odds with modern medical science.</a:t>
            </a:r>
            <a:endParaRPr lang="en-US" sz="3500" b="1" i="1" u="sng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26835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in Remembrance of Me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372555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64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US" sz="2800" b="0" i="0" u="none" strike="noStrike" cap="none" baseline="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ctr" rtl="0">
              <a:spcBef>
                <a:spcPts val="64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500" b="1" i="1" strike="noStrike" cap="none" baseline="0" dirty="0" smtClean="0">
                <a:latin typeface="Times New Roman"/>
                <a:ea typeface="Times New Roman"/>
                <a:cs typeface="Times New Roman"/>
                <a:sym typeface="Times New Roman"/>
              </a:rPr>
              <a:t>Jesus really did die on the cross</a:t>
            </a:r>
            <a:endParaRPr lang="en-US" sz="3500" b="1" i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ctr" rtl="0">
              <a:spcBef>
                <a:spcPts val="64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500" b="1" i="1" dirty="0"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3500" b="1" i="1" strike="noStrike" cap="none" baseline="0" dirty="0" smtClean="0"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-US" sz="3500" b="1" i="1" strike="noStrike" cap="none" dirty="0" smtClean="0">
                <a:latin typeface="Times New Roman"/>
                <a:ea typeface="Times New Roman"/>
                <a:cs typeface="Times New Roman"/>
                <a:sym typeface="Times New Roman"/>
              </a:rPr>
              <a:t> give us eternal life.</a:t>
            </a:r>
          </a:p>
          <a:p>
            <a:pPr marL="342900" lvl="0" indent="-342900" algn="ctr">
              <a:spcBef>
                <a:spcPts val="640"/>
              </a:spcBef>
              <a:buClr>
                <a:schemeClr val="lt1"/>
              </a:buClr>
              <a:buSzPct val="25000"/>
              <a:buNone/>
            </a:pPr>
            <a:r>
              <a:rPr lang="en-US" sz="2000" b="1" i="1" u="sng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  <a:sym typeface="Times New Roman"/>
              </a:rPr>
              <a:t>John 3:16 </a:t>
            </a:r>
            <a:r>
              <a:rPr lang="en-US" sz="2000" b="1" i="1" u="sng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  <a:sym typeface="Times New Roman"/>
              </a:rPr>
              <a:t>- For </a:t>
            </a:r>
            <a:r>
              <a:rPr lang="en-US" sz="2000" b="1" i="1" u="sng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  <a:sym typeface="Times New Roman"/>
              </a:rPr>
              <a:t>God so loved the world that he gave his one and only Son, that whoever believes in him shall not </a:t>
            </a:r>
            <a:r>
              <a:rPr lang="en-US" sz="2000" b="1" i="1" u="sng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  <a:sym typeface="Times New Roman"/>
              </a:rPr>
              <a:t>perish but </a:t>
            </a:r>
            <a:r>
              <a:rPr lang="en-US" sz="2000" b="1" i="1" u="sng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  <a:sym typeface="Times New Roman"/>
              </a:rPr>
              <a:t>have eternal life. </a:t>
            </a:r>
            <a:endParaRPr lang="en-US" sz="2000" b="1" i="1" u="sng" strike="noStrike" cap="none" baseline="0" dirty="0" smtClean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26835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in Remembrance of Me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5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640"/>
              </a:spcBef>
              <a:buClr>
                <a:schemeClr val="lt1"/>
              </a:buClr>
              <a:buSzPct val="25000"/>
              <a:buFont typeface="Arial"/>
              <a:buNone/>
            </a:pPr>
            <a:endParaRPr lang="en-US" sz="2800" b="0" i="0" u="none" strike="noStrike" cap="none" baseline="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ctr" rtl="0">
              <a:spcBef>
                <a:spcPts val="64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500" b="1" i="1" u="none" strike="noStrike" cap="none" baseline="0" dirty="0" smtClean="0">
                <a:latin typeface="Times New Roman"/>
                <a:ea typeface="Times New Roman"/>
                <a:cs typeface="Times New Roman"/>
                <a:sym typeface="Times New Roman"/>
              </a:rPr>
              <a:t>Jesus really did die on the cross</a:t>
            </a:r>
            <a:endParaRPr lang="en-US" sz="3500" b="1" i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ctr" rtl="0">
              <a:spcBef>
                <a:spcPts val="64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500" b="1" i="1" dirty="0"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3500" b="1" i="1" u="none" strike="noStrike" cap="none" baseline="0" dirty="0" smtClean="0"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-US" sz="3500" b="1" i="1" u="none" strike="noStrike" cap="none" dirty="0" smtClean="0">
                <a:latin typeface="Times New Roman"/>
                <a:ea typeface="Times New Roman"/>
                <a:cs typeface="Times New Roman"/>
                <a:sym typeface="Times New Roman"/>
              </a:rPr>
              <a:t> give us eternal life.</a:t>
            </a:r>
          </a:p>
          <a:p>
            <a:pPr marL="342900" lvl="0" indent="-342900" algn="ctr">
              <a:spcBef>
                <a:spcPts val="640"/>
              </a:spcBef>
              <a:buClr>
                <a:schemeClr val="lt1"/>
              </a:buClr>
              <a:buSzPct val="25000"/>
              <a:buNone/>
            </a:pPr>
            <a:r>
              <a:rPr lang="en-US" sz="2000" b="1" i="1" u="sng" dirty="0" smtClean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  <a:sym typeface="Times New Roman"/>
              </a:rPr>
              <a:t>Romans 6:23 – For the wages of sin is death, but the gift of God is eternal life in Christ Jesus our Lord.</a:t>
            </a:r>
            <a:endParaRPr lang="en-US" sz="2000" b="1" i="1" u="sng" strike="noStrike" cap="none" baseline="0" dirty="0" smtClean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26835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in Remembrance of Me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59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10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886200" y="685800"/>
            <a:ext cx="4724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Please take a Nail and</a:t>
            </a:r>
          </a:p>
          <a:p>
            <a:pPr algn="ctr"/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let it remind you that:</a:t>
            </a:r>
          </a:p>
          <a:p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1. Jesus died for our sins and the sins of the whole world.</a:t>
            </a:r>
          </a:p>
          <a:p>
            <a:endParaRPr lang="en-US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2. Anyone can believe in Jesus and be saved.</a:t>
            </a:r>
          </a:p>
          <a:p>
            <a:endParaRPr lang="en-US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3. Everyone needs to hear this message.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71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46" y="1123950"/>
            <a:ext cx="2675654" cy="37781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926835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in Remembrance of Me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7436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36" y="3"/>
            <a:ext cx="8229600" cy="857400"/>
          </a:xfrm>
          <a:prstGeom prst="rect">
            <a:avLst/>
          </a:prstGeom>
        </p:spPr>
        <p:txBody>
          <a:bodyPr lIns="85022" tIns="85022" rIns="85022" bIns="85022" anchor="b" anchorCtr="0">
            <a:noAutofit/>
          </a:bodyPr>
          <a:lstStyle/>
          <a:p>
            <a:pPr algn="ctr"/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Apostle's Creed</a:t>
            </a:r>
            <a:endParaRPr lang="en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36" y="857439"/>
            <a:ext cx="8229600" cy="3725699"/>
          </a:xfrm>
          <a:prstGeom prst="rect">
            <a:avLst/>
          </a:prstGeom>
        </p:spPr>
        <p:txBody>
          <a:bodyPr lIns="85022" tIns="85022" rIns="85022" bIns="85022" anchor="t" anchorCtr="0">
            <a:noAutofit/>
          </a:bodyPr>
          <a:lstStyle/>
          <a:p>
            <a:pPr algn="ctr">
              <a:buClr>
                <a:schemeClr val="dk1"/>
              </a:buClr>
              <a:buSzPct val="36666"/>
            </a:pPr>
            <a:endParaRPr lang="en-US" sz="28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  <a:sym typeface="Times New Roman"/>
            </a:endParaRPr>
          </a:p>
          <a:p>
            <a:pPr algn="ctr">
              <a:buClr>
                <a:schemeClr val="dk1"/>
              </a:buClr>
              <a:buSzPct val="36666"/>
            </a:pPr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I believe in God, the Father Almighty,</a:t>
            </a:r>
          </a:p>
          <a:p>
            <a:pPr algn="ctr">
              <a:buClr>
                <a:schemeClr val="dk1"/>
              </a:buClr>
              <a:buSzPct val="36666"/>
            </a:pPr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Creator of heaven and earth.</a:t>
            </a:r>
          </a:p>
          <a:p>
            <a:pPr algn="ctr">
              <a:buClr>
                <a:schemeClr val="dk1"/>
              </a:buClr>
              <a:buSzPct val="36666"/>
            </a:pPr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I believe in Jesus Christ, his only Son, our Lord,</a:t>
            </a:r>
          </a:p>
          <a:p>
            <a:pPr algn="ctr">
              <a:buClr>
                <a:schemeClr val="dk1"/>
              </a:buClr>
              <a:buSzPct val="36666"/>
            </a:pPr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Who was conceived by the Holy Spirit,</a:t>
            </a:r>
            <a:endParaRPr lang="en" sz="28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  <a:sym typeface="Times New Roman"/>
            </a:endParaRPr>
          </a:p>
          <a:p>
            <a:pPr algn="ctr"/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Born of the Virgin Mary,</a:t>
            </a:r>
          </a:p>
          <a:p>
            <a:pPr algn="ctr"/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Suffered under Pontius Pilate</a:t>
            </a:r>
          </a:p>
          <a:p>
            <a:pPr algn="ctr"/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Was crucified, dead and was buried;</a:t>
            </a:r>
          </a:p>
          <a:p>
            <a:pPr algn="ctr"/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He descended into Hell.</a:t>
            </a:r>
            <a:endParaRPr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84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36" y="3"/>
            <a:ext cx="8229600" cy="857400"/>
          </a:xfrm>
          <a:prstGeom prst="rect">
            <a:avLst/>
          </a:prstGeom>
        </p:spPr>
        <p:txBody>
          <a:bodyPr lIns="85022" tIns="85022" rIns="85022" bIns="85022" anchor="b" anchorCtr="0">
            <a:noAutofit/>
          </a:bodyPr>
          <a:lstStyle/>
          <a:p>
            <a:pPr algn="ctr"/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Apostle's Creed</a:t>
            </a:r>
            <a:endParaRPr lang="en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36" y="857439"/>
            <a:ext cx="8229600" cy="3725699"/>
          </a:xfrm>
          <a:prstGeom prst="rect">
            <a:avLst/>
          </a:prstGeom>
        </p:spPr>
        <p:txBody>
          <a:bodyPr lIns="85022" tIns="85022" rIns="85022" bIns="85022" anchor="t" anchorCtr="0">
            <a:noAutofit/>
          </a:bodyPr>
          <a:lstStyle/>
          <a:p>
            <a:pPr algn="ctr">
              <a:buClr>
                <a:schemeClr val="dk1"/>
              </a:buClr>
              <a:buSzPct val="36666"/>
            </a:pPr>
            <a:endParaRPr lang="en-US" sz="28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  <a:sym typeface="Times New Roman"/>
            </a:endParaRPr>
          </a:p>
          <a:p>
            <a:pPr algn="ctr">
              <a:buClr>
                <a:schemeClr val="dk1"/>
              </a:buClr>
              <a:buSzPct val="36666"/>
            </a:pPr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On the third day he rose again from the dead,</a:t>
            </a:r>
          </a:p>
          <a:p>
            <a:pPr algn="ctr">
              <a:buClr>
                <a:schemeClr val="dk1"/>
              </a:buClr>
              <a:buSzPct val="36666"/>
            </a:pPr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He ascended into heaven,</a:t>
            </a:r>
          </a:p>
          <a:p>
            <a:pPr algn="ctr">
              <a:buClr>
                <a:schemeClr val="dk1"/>
              </a:buClr>
              <a:buSzPct val="36666"/>
            </a:pPr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He is seated at the right hand of the Father,</a:t>
            </a:r>
          </a:p>
          <a:p>
            <a:pPr algn="ctr">
              <a:buClr>
                <a:schemeClr val="dk1"/>
              </a:buClr>
              <a:buSzPct val="36666"/>
            </a:pPr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And he will come to judge the living and the dead.</a:t>
            </a:r>
          </a:p>
        </p:txBody>
      </p:sp>
    </p:spTree>
    <p:extLst>
      <p:ext uri="{BB962C8B-B14F-4D97-AF65-F5344CB8AC3E}">
        <p14:creationId xmlns:p14="http://schemas.microsoft.com/office/powerpoint/2010/main" val="29123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36" y="3"/>
            <a:ext cx="8229600" cy="857400"/>
          </a:xfrm>
          <a:prstGeom prst="rect">
            <a:avLst/>
          </a:prstGeom>
        </p:spPr>
        <p:txBody>
          <a:bodyPr lIns="85022" tIns="85022" rIns="85022" bIns="85022" anchor="b" anchorCtr="0">
            <a:noAutofit/>
          </a:bodyPr>
          <a:lstStyle/>
          <a:p>
            <a:pPr algn="ctr"/>
            <a:r>
              <a:rPr lang="en-U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Apostle's Creed</a:t>
            </a:r>
            <a:endParaRPr lang="en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36" y="857439"/>
            <a:ext cx="8229600" cy="3725699"/>
          </a:xfrm>
          <a:prstGeom prst="rect">
            <a:avLst/>
          </a:prstGeom>
        </p:spPr>
        <p:txBody>
          <a:bodyPr lIns="85022" tIns="85022" rIns="85022" bIns="85022" anchor="t" anchorCtr="0">
            <a:noAutofit/>
          </a:bodyPr>
          <a:lstStyle/>
          <a:p>
            <a:pPr algn="ctr">
              <a:buClr>
                <a:schemeClr val="dk1"/>
              </a:buClr>
              <a:buSzPct val="36666"/>
            </a:pPr>
            <a:endParaRPr lang="en-US" sz="28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  <a:sym typeface="Times New Roman"/>
            </a:endParaRPr>
          </a:p>
          <a:p>
            <a:pPr algn="ctr">
              <a:buClr>
                <a:schemeClr val="dk1"/>
              </a:buClr>
              <a:buSzPct val="36666"/>
            </a:pPr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I believe in the Holy Spirit,</a:t>
            </a:r>
          </a:p>
          <a:p>
            <a:pPr algn="ctr">
              <a:buClr>
                <a:schemeClr val="dk1"/>
              </a:buClr>
              <a:buSzPct val="36666"/>
            </a:pPr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The holy universal Church,</a:t>
            </a:r>
          </a:p>
          <a:p>
            <a:pPr algn="ctr">
              <a:buClr>
                <a:schemeClr val="dk1"/>
              </a:buClr>
              <a:buSzPct val="36666"/>
            </a:pPr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The communion of saints,</a:t>
            </a:r>
          </a:p>
          <a:p>
            <a:pPr algn="ctr">
              <a:buClr>
                <a:schemeClr val="dk1"/>
              </a:buClr>
              <a:buSzPct val="36666"/>
            </a:pPr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The forgiveness of sins,</a:t>
            </a:r>
          </a:p>
          <a:p>
            <a:pPr algn="ctr">
              <a:buClr>
                <a:schemeClr val="dk1"/>
              </a:buClr>
              <a:buSzPct val="36666"/>
            </a:pPr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The resurrection of the body,</a:t>
            </a:r>
          </a:p>
          <a:p>
            <a:pPr algn="ctr">
              <a:buClr>
                <a:schemeClr val="dk1"/>
              </a:buClr>
              <a:buSzPct val="36666"/>
            </a:pPr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  <a:sym typeface="Times New Roman"/>
              </a:rPr>
              <a:t>And the life everlasting. Amen.</a:t>
            </a:r>
            <a:endParaRPr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75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23950"/>
            <a:ext cx="2675654" cy="37781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486400" y="2266950"/>
            <a:ext cx="3538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We are always to remember</a:t>
            </a:r>
          </a:p>
          <a:p>
            <a:r>
              <a:rPr lang="en-US" b="1" i="1" dirty="0" smtClean="0"/>
              <a:t>the death the Lord died for us</a:t>
            </a:r>
          </a:p>
          <a:p>
            <a:r>
              <a:rPr lang="en-US" b="1" i="1" dirty="0" smtClean="0"/>
              <a:t>until He comes again.</a:t>
            </a:r>
            <a:endParaRPr lang="en-US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410201" y="112395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1 Corinthians 11:23-28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26835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in Remembrance of Me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17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57445" y="1600200"/>
            <a:ext cx="4254686" cy="283368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26835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in Remembrance of Me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2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89700" y="1600200"/>
            <a:ext cx="4190175" cy="28336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26835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in Remembrance of Me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5413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23924" y="1600200"/>
            <a:ext cx="4121728" cy="283368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26835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in Remembrance of Me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83683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3035" y="1600200"/>
            <a:ext cx="2003506" cy="283368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26835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This in Remembrance of Me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945082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simple-dark">
  <a:themeElements>
    <a:clrScheme name="Custom 345">
      <a:dk1>
        <a:srgbClr val="000000"/>
      </a:dk1>
      <a:lt1>
        <a:srgbClr val="FFFFFF"/>
      </a:lt1>
      <a:dk2>
        <a:srgbClr val="4C4C4C"/>
      </a:dk2>
      <a:lt2>
        <a:srgbClr val="CCCCCC"/>
      </a:lt2>
      <a:accent1>
        <a:srgbClr val="89B4B8"/>
      </a:accent1>
      <a:accent2>
        <a:srgbClr val="AFA6CA"/>
      </a:accent2>
      <a:accent3>
        <a:srgbClr val="A5B492"/>
      </a:accent3>
      <a:accent4>
        <a:srgbClr val="E8CD6D"/>
      </a:accent4>
      <a:accent5>
        <a:srgbClr val="F4A447"/>
      </a:accent5>
      <a:accent6>
        <a:srgbClr val="D09D94"/>
      </a:accent6>
      <a:hlink>
        <a:srgbClr val="5EA7AA"/>
      </a:hlink>
      <a:folHlink>
        <a:srgbClr val="A295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Celestial_16x9</Template>
  <TotalTime>1225</TotalTime>
  <Words>402</Words>
  <Application>Microsoft Office PowerPoint</Application>
  <PresentationFormat>On-screen Show (16:9)</PresentationFormat>
  <Paragraphs>63</Paragraphs>
  <Slides>16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Wisp</vt:lpstr>
      <vt:lpstr>simple-dark</vt:lpstr>
      <vt:lpstr>PowerPoint Presentation</vt:lpstr>
      <vt:lpstr>Apostle's Creed</vt:lpstr>
      <vt:lpstr>Apostle's Creed</vt:lpstr>
      <vt:lpstr>Apostle's Creed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This in Remembrance of 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Freedom Christian Fellowship Sunday Evening Worship</dc:title>
  <dc:creator>Glory Obielodan</dc:creator>
  <cp:lastModifiedBy>Ron Flessner</cp:lastModifiedBy>
  <cp:revision>119</cp:revision>
  <dcterms:created xsi:type="dcterms:W3CDTF">2015-01-22T23:23:11Z</dcterms:created>
  <dcterms:modified xsi:type="dcterms:W3CDTF">2020-04-16T03:31:43Z</dcterms:modified>
</cp:coreProperties>
</file>