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708" r:id="rId1"/>
    <p:sldMasterId id="2147485985" r:id="rId2"/>
    <p:sldMasterId id="2147486297" r:id="rId3"/>
  </p:sldMasterIdLst>
  <p:notesMasterIdLst>
    <p:notesMasterId r:id="rId17"/>
  </p:notesMasterIdLst>
  <p:handoutMasterIdLst>
    <p:handoutMasterId r:id="rId18"/>
  </p:handoutMasterIdLst>
  <p:sldIdLst>
    <p:sldId id="2086" r:id="rId4"/>
    <p:sldId id="1925" r:id="rId5"/>
    <p:sldId id="1926" r:id="rId6"/>
    <p:sldId id="1927" r:id="rId7"/>
    <p:sldId id="2089" r:id="rId8"/>
    <p:sldId id="2090" r:id="rId9"/>
    <p:sldId id="2091" r:id="rId10"/>
    <p:sldId id="2092" r:id="rId11"/>
    <p:sldId id="2093" r:id="rId12"/>
    <p:sldId id="2094" r:id="rId13"/>
    <p:sldId id="1832" r:id="rId14"/>
    <p:sldId id="1928" r:id="rId15"/>
    <p:sldId id="2095" r:id="rId16"/>
  </p:sldIdLst>
  <p:sldSz cx="12188825" cy="6858000"/>
  <p:notesSz cx="6858000" cy="9144000"/>
  <p:custDataLst>
    <p:tags r:id="rId19"/>
  </p:custDataLst>
  <p:defaultTextStyle>
    <a:defPPr>
      <a:defRPr lang="en-US"/>
    </a:defPPr>
    <a:lvl1pPr marL="0" algn="l" defTabSz="840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20296" algn="l" defTabSz="840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840700" algn="l" defTabSz="840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261154" algn="l" defTabSz="840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681276" algn="l" defTabSz="840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101773" algn="l" defTabSz="840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522077" algn="l" defTabSz="840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2942405" algn="l" defTabSz="840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362779" algn="l" defTabSz="840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74" autoAdjust="0"/>
    <p:restoredTop sz="94581" autoAdjust="0"/>
  </p:normalViewPr>
  <p:slideViewPr>
    <p:cSldViewPr showGuides="1">
      <p:cViewPr>
        <p:scale>
          <a:sx n="50" d="100"/>
          <a:sy n="50" d="100"/>
        </p:scale>
        <p:origin x="-234" y="-474"/>
      </p:cViewPr>
      <p:guideLst>
        <p:guide orient="horz" pos="2160"/>
        <p:guide orient="horz" pos="4031"/>
        <p:guide orient="horz" pos="1200"/>
        <p:guide orient="horz" pos="1008"/>
        <p:guide orient="horz" pos="3792"/>
        <p:guide orient="horz"/>
        <p:guide orient="horz" pos="3360"/>
        <p:guide orient="horz" pos="3312"/>
        <p:guide orient="horz" pos="240"/>
        <p:guide orient="horz" pos="432"/>
        <p:guide orient="horz" pos="2784"/>
        <p:guide pos="3839"/>
        <p:guide pos="958"/>
        <p:guide pos="6142"/>
        <p:guide pos="1246"/>
        <p:guide pos="7008"/>
        <p:guide pos="5854"/>
        <p:guide pos="670"/>
        <p:guide pos="715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249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4/5/2020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4/5/2020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4500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22397" algn="l" defTabSz="84500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845001" algn="l" defTabSz="84500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267396" algn="l" defTabSz="84500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689706" algn="l" defTabSz="84500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112332" algn="l" defTabSz="84500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534724" algn="l" defTabSz="84500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957194" algn="l" defTabSz="84500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379587" algn="l" defTabSz="84500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4818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18101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13909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516085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516085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914210" y="3789733"/>
            <a:ext cx="10360501" cy="1046399"/>
          </a:xfrm>
          <a:prstGeom prst="rect">
            <a:avLst/>
          </a:prstGeom>
        </p:spPr>
        <p:txBody>
          <a:bodyPr lIns="113299" tIns="113299" rIns="113299" bIns="113299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4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4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4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4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4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4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4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4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914210" y="2114121"/>
            <a:ext cx="10360501" cy="1546399"/>
          </a:xfrm>
          <a:prstGeom prst="rect">
            <a:avLst/>
          </a:prstGeom>
        </p:spPr>
        <p:txBody>
          <a:bodyPr lIns="113299" tIns="113299" rIns="113299" bIns="113299" anchor="b" anchorCtr="0"/>
          <a:lstStyle>
            <a:lvl1pPr algn="ctr">
              <a:spcBef>
                <a:spcPts val="0"/>
              </a:spcBef>
              <a:buSzPct val="100000"/>
              <a:defRPr sz="6400"/>
            </a:lvl1pPr>
            <a:lvl2pPr algn="ctr">
              <a:spcBef>
                <a:spcPts val="0"/>
              </a:spcBef>
              <a:buSzPct val="100000"/>
              <a:defRPr sz="6400"/>
            </a:lvl2pPr>
            <a:lvl3pPr algn="ctr">
              <a:spcBef>
                <a:spcPts val="0"/>
              </a:spcBef>
              <a:buSzPct val="100000"/>
              <a:defRPr sz="6400"/>
            </a:lvl3pPr>
            <a:lvl4pPr algn="ctr">
              <a:spcBef>
                <a:spcPts val="0"/>
              </a:spcBef>
              <a:buSzPct val="100000"/>
              <a:defRPr sz="6400"/>
            </a:lvl4pPr>
            <a:lvl5pPr algn="ctr">
              <a:spcBef>
                <a:spcPts val="0"/>
              </a:spcBef>
              <a:buSzPct val="100000"/>
              <a:defRPr sz="6400"/>
            </a:lvl5pPr>
            <a:lvl6pPr algn="ctr">
              <a:spcBef>
                <a:spcPts val="0"/>
              </a:spcBef>
              <a:buSzPct val="100000"/>
              <a:defRPr sz="6400"/>
            </a:lvl6pPr>
            <a:lvl7pPr algn="ctr">
              <a:spcBef>
                <a:spcPts val="0"/>
              </a:spcBef>
              <a:buSzPct val="100000"/>
              <a:defRPr sz="6400"/>
            </a:lvl7pPr>
            <a:lvl8pPr algn="ctr">
              <a:spcBef>
                <a:spcPts val="0"/>
              </a:spcBef>
              <a:buSzPct val="100000"/>
              <a:defRPr sz="6400"/>
            </a:lvl8pPr>
            <a:lvl9pPr algn="ctr">
              <a:spcBef>
                <a:spcPts val="0"/>
              </a:spcBef>
              <a:buSzPct val="100000"/>
              <a:defRPr sz="64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11406136" y="6333133"/>
            <a:ext cx="731408" cy="524800"/>
          </a:xfrm>
          <a:prstGeom prst="rect">
            <a:avLst/>
          </a:prstGeom>
        </p:spPr>
        <p:txBody>
          <a:bodyPr lIns="113299" tIns="113299" rIns="113299" bIns="113299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‹#›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597457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9380" y="7083"/>
            <a:ext cx="1217007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520" tIns="45261" rIns="90520" bIns="45261" anchor="ctr"/>
          <a:lstStyle/>
          <a:p>
            <a:pPr marL="0" algn="ctr" defTabSz="905663" rtl="0" eaLnBrk="1" latinLnBrk="0" hangingPunct="1"/>
            <a:endParaRPr kumimoji="0" lang="en-US" sz="19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10385042" y="94013"/>
            <a:ext cx="1892949" cy="172518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520" tIns="45261" rIns="90520" bIns="4526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1765" y="6477000"/>
            <a:ext cx="2844059" cy="30480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1592" y="6481321"/>
            <a:ext cx="5678595" cy="300831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5144" y="809780"/>
            <a:ext cx="670385" cy="300831"/>
          </a:xfrm>
        </p:spPr>
        <p:txBody>
          <a:bodyPr/>
          <a:lstStyle/>
          <a:p>
            <a:pPr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573922" lvl="1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1147210" lvl="2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1720524" lvl="3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2294098" lvl="4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2867562" lvl="5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3441007" lvl="6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4014537" lvl="7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4588022" lvl="8" indent="-112575">
              <a:buClr>
                <a:srgbClr val="000000"/>
              </a:buClr>
              <a:buFont typeface="Wingdings"/>
              <a:buChar char="§"/>
            </a:pP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8623148" y="9389"/>
            <a:ext cx="3562887" cy="1900211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7"/>
            <a:ext cx="12179449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868" y="271466"/>
            <a:ext cx="9649486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873" y="1633536"/>
            <a:ext cx="5180251" cy="2286000"/>
          </a:xfrm>
        </p:spPr>
        <p:txBody>
          <a:bodyPr anchor="t"/>
          <a:lstStyle>
            <a:lvl1pPr marL="54257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722441"/>
            <a:ext cx="5383398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722441"/>
            <a:ext cx="5383398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86944" y="6480969"/>
            <a:ext cx="2844059" cy="301752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441" y="6480969"/>
            <a:ext cx="5678595" cy="301752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16729" y="6480969"/>
            <a:ext cx="670385" cy="301752"/>
          </a:xfrm>
        </p:spPr>
        <p:txBody>
          <a:bodyPr/>
          <a:lstStyle/>
          <a:p>
            <a:pPr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573922" lvl="1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1147210" lvl="2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1720524" lvl="3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2294098" lvl="4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2867562" lvl="5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3441007" lvl="6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4014537" lvl="7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4588022" lvl="8" indent="-112575">
              <a:buClr>
                <a:srgbClr val="000000"/>
              </a:buClr>
              <a:buFont typeface="Wingdings"/>
              <a:buChar char="§"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844" y="290732"/>
            <a:ext cx="142203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19538" y="290732"/>
            <a:ext cx="774497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9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819538" y="3427124"/>
            <a:ext cx="774497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9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695608" y="290732"/>
            <a:ext cx="9141619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9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5608" y="3427124"/>
            <a:ext cx="9141619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86944" y="6480969"/>
            <a:ext cx="2839996" cy="301752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441" y="6480969"/>
            <a:ext cx="5679992" cy="301752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116729" y="6483096"/>
            <a:ext cx="670385" cy="301752"/>
          </a:xfrm>
        </p:spPr>
        <p:txBody>
          <a:bodyPr/>
          <a:lstStyle>
            <a:lvl1pPr algn="ctr">
              <a:defRPr/>
            </a:lvl1pPr>
          </a:lstStyle>
          <a:p>
            <a:pPr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573922" lvl="1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1147210" lvl="2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1720524" lvl="3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2294098" lvl="4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2867562" lvl="5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3441007" lvl="6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4014537" lvl="7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4588022" lvl="8" indent="-112575">
              <a:buClr>
                <a:srgbClr val="000000"/>
              </a:buClr>
              <a:buFont typeface="Wingdings"/>
              <a:buChar char="§"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573922" lvl="1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1147210" lvl="2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1720524" lvl="3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2294098" lvl="4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2867562" lvl="5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3441007" lvl="6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4014537" lvl="7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4588022" lvl="8" indent="-112575">
              <a:buClr>
                <a:srgbClr val="000000"/>
              </a:buClr>
              <a:buFont typeface="Wingdings"/>
              <a:buChar char="§"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86944" y="6480969"/>
            <a:ext cx="2844059" cy="301752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441" y="6482243"/>
            <a:ext cx="5678595" cy="300831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116729" y="6480969"/>
            <a:ext cx="670385" cy="301752"/>
          </a:xfrm>
        </p:spPr>
        <p:txBody>
          <a:bodyPr/>
          <a:lstStyle/>
          <a:p>
            <a:pPr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573922" lvl="1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1147210" lvl="2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1720524" lvl="3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2294098" lvl="4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2867562" lvl="5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3441007" lvl="6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4014537" lvl="7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4588022" lvl="8" indent="-112575">
              <a:buClr>
                <a:srgbClr val="000000"/>
              </a:buClr>
              <a:buFont typeface="Wingdings"/>
              <a:buChar char="§"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537" y="367664"/>
            <a:ext cx="1218883" cy="5943600"/>
          </a:xfrm>
        </p:spPr>
        <p:txBody>
          <a:bodyPr vert="vert270" anchor="b"/>
          <a:lstStyle>
            <a:lvl1pPr marL="0" marR="18285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14084" y="367664"/>
            <a:ext cx="3250353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500"/>
            </a:lvl1pPr>
            <a:lvl2pPr>
              <a:buNone/>
              <a:defRPr sz="1200"/>
            </a:lvl2pPr>
            <a:lvl3pPr>
              <a:buNone/>
              <a:defRPr sz="11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67066" y="320040"/>
            <a:ext cx="7032952" cy="5989320"/>
          </a:xfrm>
        </p:spPr>
        <p:txBody>
          <a:bodyPr/>
          <a:lstStyle>
            <a:lvl1pPr>
              <a:spcBef>
                <a:spcPts val="0"/>
              </a:spcBef>
              <a:defRPr sz="31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69792" y="6556248"/>
            <a:ext cx="2844059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14080" y="6556248"/>
            <a:ext cx="6855708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11185" y="6556248"/>
            <a:ext cx="670385" cy="301752"/>
          </a:xfrm>
        </p:spPr>
        <p:txBody>
          <a:bodyPr/>
          <a:lstStyle>
            <a:lvl1pPr>
              <a:defRPr sz="900"/>
            </a:lvl1pPr>
          </a:lstStyle>
          <a:p>
            <a:pPr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573922" lvl="1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1147210" lvl="2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1720524" lvl="3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2294098" lvl="4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2867562" lvl="5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3441007" lvl="6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4014537" lvl="7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4588022" lvl="8" indent="-112575">
              <a:buClr>
                <a:srgbClr val="000000"/>
              </a:buClr>
              <a:buFont typeface="Wingdings"/>
              <a:buChar char="§"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537" y="150896"/>
            <a:ext cx="1218883" cy="6400800"/>
          </a:xfrm>
        </p:spPr>
        <p:txBody>
          <a:bodyPr vert="vert270" anchor="b"/>
          <a:lstStyle>
            <a:lvl1pPr marL="0" algn="l">
              <a:buNone/>
              <a:defRPr sz="31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17254" y="373967"/>
            <a:ext cx="977543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603" y="5867400"/>
            <a:ext cx="977543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42135" y="6556248"/>
            <a:ext cx="280343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60175" y="6557169"/>
            <a:ext cx="6595711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3408" y="6556248"/>
            <a:ext cx="487553" cy="301752"/>
          </a:xfrm>
        </p:spPr>
        <p:txBody>
          <a:bodyPr/>
          <a:lstStyle>
            <a:lvl1pPr algn="ctr">
              <a:defRPr sz="900"/>
            </a:lvl1pPr>
          </a:lstStyle>
          <a:p>
            <a:pPr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573922" lvl="1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1147210" lvl="2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1720524" lvl="3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2294098" lvl="4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2867562" lvl="5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3441007" lvl="6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4014537" lvl="7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4588022" lvl="8" indent="-112575">
              <a:buClr>
                <a:srgbClr val="000000"/>
              </a:buClr>
              <a:buFont typeface="Wingdings"/>
              <a:buChar char="§"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573922" lvl="1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1147210" lvl="2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1720524" lvl="3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2294098" lvl="4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2867562" lvl="5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3441007" lvl="6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4014537" lvl="7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4588022" lvl="8" indent="-112575">
              <a:buClr>
                <a:srgbClr val="000000"/>
              </a:buClr>
              <a:buFont typeface="Wingdings"/>
              <a:buChar char="§"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0049" y="381000"/>
            <a:ext cx="2539339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381000"/>
            <a:ext cx="832903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573922" lvl="1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1147210" lvl="2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1720524" lvl="3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2294098" lvl="4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2867562" lvl="5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3441007" lvl="6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4014537" lvl="7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4588022" lvl="8" indent="-112575">
              <a:buClr>
                <a:srgbClr val="000000"/>
              </a:buClr>
              <a:buFont typeface="Wingdings"/>
              <a:buChar char="§"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5D56-84CE-474B-8B96-08213DC8B5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68E4-536E-4EFE-B17C-BCDB741A89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22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09489" y="274637"/>
            <a:ext cx="10969943" cy="1143200"/>
          </a:xfrm>
          <a:prstGeom prst="rect">
            <a:avLst/>
          </a:prstGeom>
        </p:spPr>
        <p:txBody>
          <a:bodyPr lIns="113299" tIns="113299" rIns="113299" bIns="113299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09489" y="1600264"/>
            <a:ext cx="10969943" cy="4967599"/>
          </a:xfrm>
          <a:prstGeom prst="rect">
            <a:avLst/>
          </a:prstGeom>
        </p:spPr>
        <p:txBody>
          <a:bodyPr lIns="113299" tIns="113299" rIns="113299" bIns="113299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11406136" y="6333133"/>
            <a:ext cx="731408" cy="524800"/>
          </a:xfrm>
          <a:prstGeom prst="rect">
            <a:avLst/>
          </a:prstGeom>
        </p:spPr>
        <p:txBody>
          <a:bodyPr lIns="113299" tIns="113299" rIns="113299" bIns="113299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‹#›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793169"/>
      </p:ext>
    </p:extLst>
  </p:cSld>
  <p:clrMapOvr>
    <a:masterClrMapping/>
  </p:clrMapOvr>
  <p:transition spd="slow">
    <p:randomBar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5D56-84CE-474B-8B96-08213DC8B5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68E4-536E-4EFE-B17C-BCDB741A89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672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5D56-84CE-474B-8B96-08213DC8B5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68E4-536E-4EFE-B17C-BCDB741A89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4370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5D56-84CE-474B-8B96-08213DC8B5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68E4-536E-4EFE-B17C-BCDB741A89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7143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5D56-84CE-474B-8B96-08213DC8B5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68E4-536E-4EFE-B17C-BCDB741A89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608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5D56-84CE-474B-8B96-08213DC8B5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68E4-536E-4EFE-B17C-BCDB741A89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0028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5D56-84CE-474B-8B96-08213DC8B5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68E4-536E-4EFE-B17C-BCDB741A89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090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5D56-84CE-474B-8B96-08213DC8B5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68E4-536E-4EFE-B17C-BCDB741A89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4959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5D56-84CE-474B-8B96-08213DC8B5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68E4-536E-4EFE-B17C-BCDB741A89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9603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5D56-84CE-474B-8B96-08213DC8B5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68E4-536E-4EFE-B17C-BCDB741A89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4392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5D56-84CE-474B-8B96-08213DC8B5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68E4-536E-4EFE-B17C-BCDB741A89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58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609489" y="274637"/>
            <a:ext cx="10969943" cy="1143200"/>
          </a:xfrm>
          <a:prstGeom prst="rect">
            <a:avLst/>
          </a:prstGeom>
        </p:spPr>
        <p:txBody>
          <a:bodyPr lIns="113299" tIns="113299" rIns="113299" bIns="113299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609441" y="1600264"/>
            <a:ext cx="5324613" cy="4967599"/>
          </a:xfrm>
          <a:prstGeom prst="rect">
            <a:avLst/>
          </a:prstGeom>
        </p:spPr>
        <p:txBody>
          <a:bodyPr lIns="113299" tIns="113299" rIns="113299" bIns="113299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6254784" y="1600264"/>
            <a:ext cx="5324613" cy="4967599"/>
          </a:xfrm>
          <a:prstGeom prst="rect">
            <a:avLst/>
          </a:prstGeom>
        </p:spPr>
        <p:txBody>
          <a:bodyPr lIns="113299" tIns="113299" rIns="113299" bIns="113299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11406136" y="6333133"/>
            <a:ext cx="731408" cy="524800"/>
          </a:xfrm>
          <a:prstGeom prst="rect">
            <a:avLst/>
          </a:prstGeom>
        </p:spPr>
        <p:txBody>
          <a:bodyPr lIns="113299" tIns="113299" rIns="113299" bIns="113299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‹#›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082119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609489" y="274637"/>
            <a:ext cx="10969943" cy="1143200"/>
          </a:xfrm>
          <a:prstGeom prst="rect">
            <a:avLst/>
          </a:prstGeom>
        </p:spPr>
        <p:txBody>
          <a:bodyPr lIns="113299" tIns="113299" rIns="113299" bIns="113299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11406136" y="6333133"/>
            <a:ext cx="731408" cy="524800"/>
          </a:xfrm>
          <a:prstGeom prst="rect">
            <a:avLst/>
          </a:prstGeom>
        </p:spPr>
        <p:txBody>
          <a:bodyPr lIns="113299" tIns="113299" rIns="113299" bIns="113299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‹#›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394159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09489" y="5878077"/>
            <a:ext cx="10969943" cy="692799"/>
          </a:xfrm>
          <a:prstGeom prst="rect">
            <a:avLst/>
          </a:prstGeom>
        </p:spPr>
        <p:txBody>
          <a:bodyPr lIns="113299" tIns="113299" rIns="113299" bIns="113299" anchor="t" anchorCtr="0"/>
          <a:lstStyle>
            <a:lvl1pPr algn="ctr">
              <a:spcBef>
                <a:spcPts val="0"/>
              </a:spcBef>
              <a:buSzPct val="100000"/>
              <a:buNone/>
              <a:defRPr sz="24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11406136" y="6333133"/>
            <a:ext cx="731408" cy="524800"/>
          </a:xfrm>
          <a:prstGeom prst="rect">
            <a:avLst/>
          </a:prstGeom>
        </p:spPr>
        <p:txBody>
          <a:bodyPr lIns="113299" tIns="113299" rIns="113299" bIns="113299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‹#›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064992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1406136" y="6333133"/>
            <a:ext cx="731408" cy="524800"/>
          </a:xfrm>
          <a:prstGeom prst="rect">
            <a:avLst/>
          </a:prstGeom>
        </p:spPr>
        <p:txBody>
          <a:bodyPr lIns="113299" tIns="113299" rIns="113299" bIns="113299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‹#›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744850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609489" y="274637"/>
            <a:ext cx="10969943" cy="1143000"/>
          </a:xfrm>
          <a:prstGeom prst="rect">
            <a:avLst/>
          </a:prstGeom>
          <a:noFill/>
          <a:ln>
            <a:noFill/>
          </a:ln>
        </p:spPr>
        <p:txBody>
          <a:bodyPr lIns="115460" tIns="115460" rIns="115460" bIns="115460" anchor="ctr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09489" y="1600206"/>
            <a:ext cx="10969943" cy="4525963"/>
          </a:xfrm>
          <a:prstGeom prst="rect">
            <a:avLst/>
          </a:prstGeom>
          <a:noFill/>
          <a:ln>
            <a:noFill/>
          </a:ln>
        </p:spPr>
        <p:txBody>
          <a:bodyPr lIns="115460" tIns="115460" rIns="115460" bIns="115460" anchor="t" anchorCtr="0"/>
          <a:lstStyle>
            <a:lvl1pPr marL="430097" indent="-174561" algn="l" rtl="0">
              <a:spcBef>
                <a:spcPts val="853"/>
              </a:spcBef>
              <a:buClr>
                <a:schemeClr val="lt1"/>
              </a:buClr>
              <a:buFont typeface="Calibri"/>
              <a:buChar char="•"/>
              <a:defRPr/>
            </a:lvl1pPr>
            <a:lvl2pPr marL="931921" indent="-135328" algn="l" rtl="0">
              <a:spcBef>
                <a:spcPts val="747"/>
              </a:spcBef>
              <a:buClr>
                <a:schemeClr val="lt1"/>
              </a:buClr>
              <a:buFont typeface="Calibri"/>
              <a:buChar char="–"/>
              <a:defRPr/>
            </a:lvl2pPr>
            <a:lvl3pPr marL="1433801" indent="-95742" algn="l" rtl="0">
              <a:spcBef>
                <a:spcPts val="640"/>
              </a:spcBef>
              <a:buClr>
                <a:schemeClr val="lt1"/>
              </a:buClr>
              <a:buFont typeface="Calibri"/>
              <a:buChar char="•"/>
              <a:defRPr/>
            </a:lvl3pPr>
            <a:lvl4pPr marL="2007351" indent="-127562" algn="l" rtl="0">
              <a:spcBef>
                <a:spcPts val="533"/>
              </a:spcBef>
              <a:buClr>
                <a:schemeClr val="lt1"/>
              </a:buClr>
              <a:buFont typeface="Calibri"/>
              <a:buChar char="–"/>
              <a:defRPr/>
            </a:lvl4pPr>
            <a:lvl5pPr marL="2580823" indent="-127562" algn="l" rtl="0">
              <a:spcBef>
                <a:spcPts val="533"/>
              </a:spcBef>
              <a:buClr>
                <a:schemeClr val="lt1"/>
              </a:buClr>
              <a:buFont typeface="Calibri"/>
              <a:buChar char="»"/>
              <a:defRPr/>
            </a:lvl5pPr>
            <a:lvl6pPr marL="3154253" indent="-127562" algn="l" rtl="0">
              <a:spcBef>
                <a:spcPts val="533"/>
              </a:spcBef>
              <a:buClr>
                <a:schemeClr val="lt1"/>
              </a:buClr>
              <a:buFont typeface="Calibri"/>
              <a:buChar char="•"/>
              <a:defRPr/>
            </a:lvl6pPr>
            <a:lvl7pPr marL="3727790" indent="-127562" algn="l" rtl="0">
              <a:spcBef>
                <a:spcPts val="533"/>
              </a:spcBef>
              <a:buClr>
                <a:schemeClr val="lt1"/>
              </a:buClr>
              <a:buFont typeface="Calibri"/>
              <a:buChar char="•"/>
              <a:defRPr/>
            </a:lvl7pPr>
            <a:lvl8pPr marL="4301280" indent="-127562" algn="l" rtl="0">
              <a:spcBef>
                <a:spcPts val="533"/>
              </a:spcBef>
              <a:buClr>
                <a:schemeClr val="lt1"/>
              </a:buClr>
              <a:buFont typeface="Calibri"/>
              <a:buChar char="•"/>
              <a:defRPr/>
            </a:lvl8pPr>
            <a:lvl9pPr marL="4874741" indent="-127562" algn="l" rtl="0">
              <a:spcBef>
                <a:spcPts val="533"/>
              </a:spcBef>
              <a:buClr>
                <a:schemeClr val="lt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609491" y="6356351"/>
            <a:ext cx="2844058" cy="365124"/>
          </a:xfrm>
          <a:prstGeom prst="rect">
            <a:avLst/>
          </a:prstGeom>
          <a:noFill/>
          <a:ln>
            <a:noFill/>
          </a:ln>
        </p:spPr>
        <p:txBody>
          <a:bodyPr lIns="115460" tIns="115460" rIns="115460" bIns="115460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573922" marR="0" indent="0" algn="l" rtl="0">
              <a:spcBef>
                <a:spcPts val="0"/>
              </a:spcBef>
              <a:defRPr/>
            </a:lvl2pPr>
            <a:lvl3pPr marL="1147210" marR="0" indent="0" algn="l" rtl="0">
              <a:spcBef>
                <a:spcPts val="0"/>
              </a:spcBef>
              <a:defRPr/>
            </a:lvl3pPr>
            <a:lvl4pPr marL="1720524" marR="0" indent="0" algn="l" rtl="0">
              <a:spcBef>
                <a:spcPts val="0"/>
              </a:spcBef>
              <a:defRPr/>
            </a:lvl4pPr>
            <a:lvl5pPr marL="2294098" marR="0" indent="0" algn="l" rtl="0">
              <a:spcBef>
                <a:spcPts val="0"/>
              </a:spcBef>
              <a:defRPr/>
            </a:lvl5pPr>
            <a:lvl6pPr marL="2867562" marR="0" indent="0" algn="l" rtl="0">
              <a:spcBef>
                <a:spcPts val="0"/>
              </a:spcBef>
              <a:defRPr/>
            </a:lvl6pPr>
            <a:lvl7pPr marL="3441007" marR="0" indent="0" algn="l" rtl="0">
              <a:spcBef>
                <a:spcPts val="0"/>
              </a:spcBef>
              <a:defRPr/>
            </a:lvl7pPr>
            <a:lvl8pPr marL="4014537" marR="0" indent="0" algn="l" rtl="0">
              <a:spcBef>
                <a:spcPts val="0"/>
              </a:spcBef>
              <a:defRPr/>
            </a:lvl8pPr>
            <a:lvl9pPr marL="4588022" marR="0" indent="0" algn="l" rtl="0">
              <a:spcBef>
                <a:spcPts val="0"/>
              </a:spcBef>
              <a:defRPr/>
            </a:lvl9pPr>
          </a:lstStyle>
          <a:p>
            <a:endParaRPr dirty="0">
              <a:solidFill>
                <a:srgbClr val="000000"/>
              </a:solidFill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164563" y="6356351"/>
            <a:ext cx="3859795" cy="365124"/>
          </a:xfrm>
          <a:prstGeom prst="rect">
            <a:avLst/>
          </a:prstGeom>
          <a:noFill/>
          <a:ln>
            <a:noFill/>
          </a:ln>
        </p:spPr>
        <p:txBody>
          <a:bodyPr lIns="115460" tIns="115460" rIns="115460" bIns="115460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573922" marR="0" indent="0" algn="l" rtl="0">
              <a:spcBef>
                <a:spcPts val="0"/>
              </a:spcBef>
              <a:defRPr/>
            </a:lvl2pPr>
            <a:lvl3pPr marL="1147210" marR="0" indent="0" algn="l" rtl="0">
              <a:spcBef>
                <a:spcPts val="0"/>
              </a:spcBef>
              <a:defRPr/>
            </a:lvl3pPr>
            <a:lvl4pPr marL="1720524" marR="0" indent="0" algn="l" rtl="0">
              <a:spcBef>
                <a:spcPts val="0"/>
              </a:spcBef>
              <a:defRPr/>
            </a:lvl4pPr>
            <a:lvl5pPr marL="2294098" marR="0" indent="0" algn="l" rtl="0">
              <a:spcBef>
                <a:spcPts val="0"/>
              </a:spcBef>
              <a:defRPr/>
            </a:lvl5pPr>
            <a:lvl6pPr marL="2867562" marR="0" indent="0" algn="l" rtl="0">
              <a:spcBef>
                <a:spcPts val="0"/>
              </a:spcBef>
              <a:defRPr/>
            </a:lvl6pPr>
            <a:lvl7pPr marL="3441007" marR="0" indent="0" algn="l" rtl="0">
              <a:spcBef>
                <a:spcPts val="0"/>
              </a:spcBef>
              <a:defRPr/>
            </a:lvl7pPr>
            <a:lvl8pPr marL="4014537" marR="0" indent="0" algn="l" rtl="0">
              <a:spcBef>
                <a:spcPts val="0"/>
              </a:spcBef>
              <a:defRPr/>
            </a:lvl8pPr>
            <a:lvl9pPr marL="4588022" marR="0" indent="0" algn="l" rtl="0">
              <a:spcBef>
                <a:spcPts val="0"/>
              </a:spcBef>
              <a:defRPr/>
            </a:lvl9pPr>
          </a:lstStyle>
          <a:p>
            <a:endParaRPr dirty="0">
              <a:solidFill>
                <a:srgbClr val="000000"/>
              </a:solidFill>
            </a:endParaRPr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735325" y="6356351"/>
            <a:ext cx="2844058" cy="365124"/>
          </a:xfrm>
          <a:prstGeom prst="rect">
            <a:avLst/>
          </a:prstGeom>
          <a:noFill/>
          <a:ln>
            <a:noFill/>
          </a:ln>
        </p:spPr>
        <p:txBody>
          <a:bodyPr lIns="115460" tIns="115460" rIns="115460" bIns="115460" anchor="ctr" anchorCtr="0">
            <a:noAutofit/>
          </a:bodyPr>
          <a:lstStyle/>
          <a:p>
            <a:pPr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573922" lvl="1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1147210" lvl="2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1720524" lvl="3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2294098" lvl="4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2867562" lvl="5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3441007" lvl="6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4014537" lvl="7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4588022" lvl="8" indent="-112575">
              <a:buClr>
                <a:srgbClr val="000000"/>
              </a:buClr>
              <a:buFont typeface="Wingdings"/>
              <a:buChar char="§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6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10385042" y="5038807"/>
            <a:ext cx="1892949" cy="172518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520" tIns="45261" rIns="90520" bIns="4526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538" y="776640"/>
            <a:ext cx="10747750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538" y="2250280"/>
            <a:ext cx="10747750" cy="1752600"/>
          </a:xfrm>
        </p:spPr>
        <p:txBody>
          <a:bodyPr/>
          <a:lstStyle>
            <a:lvl1pPr marL="0" marR="36270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2786" indent="0" algn="ctr">
              <a:buNone/>
            </a:lvl2pPr>
            <a:lvl3pPr marL="905663" indent="0" algn="ctr">
              <a:buNone/>
            </a:lvl3pPr>
            <a:lvl4pPr marL="1358605" indent="0" algn="ctr">
              <a:buNone/>
            </a:lvl4pPr>
            <a:lvl5pPr marL="1811324" indent="0" algn="ctr">
              <a:buNone/>
            </a:lvl5pPr>
            <a:lvl6pPr marL="2264138" indent="0" algn="ctr">
              <a:buNone/>
            </a:lvl6pPr>
            <a:lvl7pPr marL="2717031" indent="0" algn="ctr">
              <a:buNone/>
            </a:lvl7pPr>
            <a:lvl8pPr marL="3169926" indent="0" algn="ctr">
              <a:buNone/>
            </a:lvl8pPr>
            <a:lvl9pPr marL="3622661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329" y="6012706"/>
            <a:ext cx="7719589" cy="365125"/>
          </a:xfrm>
        </p:spPr>
        <p:txBody>
          <a:bodyPr tIns="0" bIns="0" anchor="t"/>
          <a:lstStyle>
            <a:lvl1pPr algn="r">
              <a:defRPr sz="1100"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329" y="5650754"/>
            <a:ext cx="7719589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186749" y="5752354"/>
            <a:ext cx="670385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573922" lvl="1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1147210" lvl="2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1720524" lvl="3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2294098" lvl="4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2867562" lvl="5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3441007" lvl="6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4014537" lvl="7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4588022" lvl="8" indent="-112575">
              <a:buClr>
                <a:srgbClr val="000000"/>
              </a:buClr>
              <a:buFont typeface="Wingdings"/>
              <a:buChar char="§"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5" y="267493"/>
            <a:ext cx="10969943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5" y="1882808"/>
            <a:ext cx="10969943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86944" y="6480048"/>
            <a:ext cx="2844059" cy="301752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441" y="6481321"/>
            <a:ext cx="5678595" cy="300831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573922" lvl="1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1147210" lvl="2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1720524" lvl="3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2294098" lvl="4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2867562" lvl="5" indent="-112575">
              <a:buClr>
                <a:srgbClr val="000000"/>
              </a:buClr>
              <a:buFont typeface="Wingdings"/>
              <a:buChar char="§"/>
            </a:pPr>
            <a:endParaRPr lang="en-US" smtClean="0">
              <a:solidFill>
                <a:srgbClr val="000000"/>
              </a:solidFill>
            </a:endParaRPr>
          </a:p>
          <a:p>
            <a:pPr marL="3441007" lvl="6" indent="-112575">
              <a:buClr>
                <a:srgbClr val="000000"/>
              </a:buClr>
              <a:buFont typeface="Arial"/>
              <a:buChar char="●"/>
            </a:pPr>
            <a:endParaRPr lang="en-US" smtClean="0">
              <a:solidFill>
                <a:srgbClr val="000000"/>
              </a:solidFill>
            </a:endParaRPr>
          </a:p>
          <a:p>
            <a:pPr marL="4014537" lvl="7" indent="-112575">
              <a:buClr>
                <a:srgbClr val="000000"/>
              </a:buClr>
              <a:buFont typeface="Courier New"/>
              <a:buChar char="o"/>
            </a:pPr>
            <a:endParaRPr lang="en-US" smtClean="0">
              <a:solidFill>
                <a:srgbClr val="000000"/>
              </a:solidFill>
            </a:endParaRPr>
          </a:p>
          <a:p>
            <a:pPr marL="4588022" lvl="8" indent="-112575">
              <a:buClr>
                <a:srgbClr val="000000"/>
              </a:buClr>
              <a:buFont typeface="Wingdings"/>
              <a:buChar char="§"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609489" y="274637"/>
            <a:ext cx="10969943" cy="1143200"/>
          </a:xfrm>
          <a:prstGeom prst="rect">
            <a:avLst/>
          </a:prstGeom>
          <a:noFill/>
          <a:ln>
            <a:noFill/>
          </a:ln>
        </p:spPr>
        <p:txBody>
          <a:bodyPr lIns="113299" tIns="113299" rIns="113299" bIns="113299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09489" y="1600264"/>
            <a:ext cx="10969943" cy="4967599"/>
          </a:xfrm>
          <a:prstGeom prst="rect">
            <a:avLst/>
          </a:prstGeom>
          <a:noFill/>
          <a:ln>
            <a:noFill/>
          </a:ln>
        </p:spPr>
        <p:txBody>
          <a:bodyPr lIns="113299" tIns="113299" rIns="113299" bIns="113299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11406136" y="6333133"/>
            <a:ext cx="731408" cy="524800"/>
          </a:xfrm>
          <a:prstGeom prst="rect">
            <a:avLst/>
          </a:prstGeom>
          <a:noFill/>
          <a:ln>
            <a:noFill/>
          </a:ln>
        </p:spPr>
        <p:txBody>
          <a:bodyPr lIns="113299" tIns="113299" rIns="113299" bIns="113299" anchor="ctr" anchorCtr="0">
            <a:noAutofit/>
          </a:bodyPr>
          <a:lstStyle>
            <a:lvl1pPr algn="r">
              <a:spcBef>
                <a:spcPts val="0"/>
              </a:spcBef>
              <a:buNone/>
              <a:defRPr sz="1700">
                <a:solidFill>
                  <a:schemeClr val="lt1"/>
                </a:solidFill>
              </a:defRPr>
            </a:lvl1pPr>
          </a:lstStyle>
          <a:p>
            <a:pPr defTabSz="841271"/>
            <a:fld id="{00000000-1234-1234-1234-123412341234}" type="slidenum">
              <a:rPr lang="en" kern="0" smtClean="0">
                <a:solidFill>
                  <a:srgbClr val="FFFFFF"/>
                </a:solidFill>
                <a:cs typeface="Arial"/>
                <a:sym typeface="Arial"/>
                <a:rtl val="0"/>
              </a:rPr>
              <a:pPr defTabSz="841271"/>
              <a:t>‹#›</a:t>
            </a:fld>
            <a:endParaRPr lang="en" kern="0">
              <a:solidFill>
                <a:srgbClr val="FFFFFF"/>
              </a:solidFill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57702092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709" r:id="rId1"/>
    <p:sldLayoutId id="2147484710" r:id="rId2"/>
    <p:sldLayoutId id="2147484711" r:id="rId3"/>
    <p:sldLayoutId id="2147484712" r:id="rId4"/>
    <p:sldLayoutId id="2147484713" r:id="rId5"/>
    <p:sldLayoutId id="2147484714" r:id="rId6"/>
    <p:sldLayoutId id="2147485948" r:id="rId7"/>
  </p:sldLayoutIdLst>
  <p:transition spd="slow">
    <p:randomBar dir="vert"/>
  </p:transition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9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380" y="14077"/>
            <a:ext cx="1217007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520" tIns="45261" rIns="90520" bIns="45261"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7"/>
            <a:ext cx="12179449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3148" y="4948455"/>
            <a:ext cx="3562887" cy="1900211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445" y="267493"/>
            <a:ext cx="10969943" cy="1399032"/>
          </a:xfrm>
          <a:prstGeom prst="rect">
            <a:avLst/>
          </a:prstGeom>
        </p:spPr>
        <p:txBody>
          <a:bodyPr vert="horz" lIns="90520" tIns="45261" rIns="90520" bIns="45261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445" y="1882808"/>
            <a:ext cx="10969943" cy="4572000"/>
          </a:xfrm>
          <a:prstGeom prst="rect">
            <a:avLst/>
          </a:prstGeom>
        </p:spPr>
        <p:txBody>
          <a:bodyPr vert="horz" lIns="90520" tIns="45261" rIns="90520" bIns="45261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6944" y="6480969"/>
            <a:ext cx="2844059" cy="301752"/>
          </a:xfrm>
          <a:prstGeom prst="rect">
            <a:avLst/>
          </a:prstGeom>
        </p:spPr>
        <p:txBody>
          <a:bodyPr vert="horz" lIns="90520" tIns="45261" rIns="90520" bIns="45261" anchor="b"/>
          <a:lstStyle>
            <a:lvl1pPr algn="l" eaLnBrk="1" latinLnBrk="0" hangingPunct="1">
              <a:defRPr kumimoji="0" sz="1100" b="0">
                <a:solidFill>
                  <a:schemeClr val="tx1"/>
                </a:solidFill>
              </a:defRPr>
            </a:lvl1pPr>
          </a:lstStyle>
          <a:p>
            <a:endParaRPr lang="en-US" sz="1900" kern="0" dirty="0">
              <a:solidFill>
                <a:srgbClr val="000000"/>
              </a:solidFill>
              <a:cs typeface="Arial"/>
              <a:sym typeface="Arial"/>
              <a:rtl val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441" y="6482243"/>
            <a:ext cx="5678595" cy="300831"/>
          </a:xfrm>
          <a:prstGeom prst="rect">
            <a:avLst/>
          </a:prstGeom>
        </p:spPr>
        <p:txBody>
          <a:bodyPr vert="horz" lIns="90520" tIns="45261" rIns="90520" bIns="45261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endParaRPr lang="en-US" sz="1900" kern="0" dirty="0">
              <a:solidFill>
                <a:srgbClr val="000000"/>
              </a:solidFill>
              <a:cs typeface="Arial"/>
              <a:sym typeface="Arial"/>
              <a:rtl val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6729" y="6480969"/>
            <a:ext cx="670385" cy="301752"/>
          </a:xfrm>
          <a:prstGeom prst="rect">
            <a:avLst/>
          </a:prstGeom>
        </p:spPr>
        <p:txBody>
          <a:bodyPr vert="horz" lIns="90520" tIns="45261" rIns="90520" bIns="45261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 indent="-110338">
              <a:buClr>
                <a:srgbClr val="000000"/>
              </a:buClr>
              <a:buFont typeface="Arial"/>
              <a:buChar char="●"/>
            </a:pPr>
            <a:endParaRPr lang="en-US" sz="1900" kern="0" smtClean="0">
              <a:solidFill>
                <a:srgbClr val="000000"/>
              </a:solidFill>
              <a:cs typeface="Arial"/>
              <a:sym typeface="Arial"/>
              <a:rtl val="0"/>
            </a:endParaRPr>
          </a:p>
          <a:p>
            <a:pPr lvl="1" indent="-110338">
              <a:buClr>
                <a:srgbClr val="000000"/>
              </a:buClr>
              <a:buFont typeface="Courier New"/>
              <a:buChar char="o"/>
            </a:pPr>
            <a:endParaRPr lang="en-US" kern="0" smtClean="0">
              <a:solidFill>
                <a:srgbClr val="000000"/>
              </a:solidFill>
              <a:cs typeface="Arial"/>
              <a:sym typeface="Arial"/>
              <a:rtl val="0"/>
            </a:endParaRPr>
          </a:p>
          <a:p>
            <a:pPr lvl="2" indent="-110338">
              <a:buClr>
                <a:srgbClr val="000000"/>
              </a:buClr>
              <a:buFont typeface="Wingdings"/>
              <a:buChar char="§"/>
            </a:pPr>
            <a:endParaRPr lang="en-US" kern="0" smtClean="0">
              <a:solidFill>
                <a:srgbClr val="000000"/>
              </a:solidFill>
              <a:cs typeface="Arial"/>
              <a:sym typeface="Arial"/>
              <a:rtl val="0"/>
            </a:endParaRPr>
          </a:p>
          <a:p>
            <a:pPr lvl="3" indent="-110338">
              <a:buClr>
                <a:srgbClr val="000000"/>
              </a:buClr>
              <a:buFont typeface="Arial"/>
              <a:buChar char="●"/>
            </a:pPr>
            <a:endParaRPr lang="en-US" kern="0" smtClean="0">
              <a:solidFill>
                <a:srgbClr val="000000"/>
              </a:solidFill>
              <a:cs typeface="Arial"/>
              <a:sym typeface="Arial"/>
              <a:rtl val="0"/>
            </a:endParaRPr>
          </a:p>
          <a:p>
            <a:pPr lvl="4" indent="-110338">
              <a:buClr>
                <a:srgbClr val="000000"/>
              </a:buClr>
              <a:buFont typeface="Courier New"/>
              <a:buChar char="o"/>
            </a:pPr>
            <a:endParaRPr lang="en-US" kern="0" smtClean="0">
              <a:solidFill>
                <a:srgbClr val="000000"/>
              </a:solidFill>
              <a:cs typeface="Arial"/>
              <a:sym typeface="Arial"/>
              <a:rtl val="0"/>
            </a:endParaRPr>
          </a:p>
          <a:p>
            <a:pPr lvl="5" indent="-110338">
              <a:buClr>
                <a:srgbClr val="000000"/>
              </a:buClr>
              <a:buFont typeface="Wingdings"/>
              <a:buChar char="§"/>
            </a:pPr>
            <a:endParaRPr lang="en-US" kern="0" smtClean="0">
              <a:solidFill>
                <a:srgbClr val="000000"/>
              </a:solidFill>
              <a:cs typeface="Arial"/>
              <a:sym typeface="Arial"/>
              <a:rtl val="0"/>
            </a:endParaRPr>
          </a:p>
          <a:p>
            <a:pPr lvl="6" indent="-110338">
              <a:buClr>
                <a:srgbClr val="000000"/>
              </a:buClr>
              <a:buFont typeface="Arial"/>
              <a:buChar char="●"/>
            </a:pPr>
            <a:endParaRPr lang="en-US" kern="0" smtClean="0">
              <a:solidFill>
                <a:srgbClr val="000000"/>
              </a:solidFill>
              <a:cs typeface="Arial"/>
              <a:sym typeface="Arial"/>
              <a:rtl val="0"/>
            </a:endParaRPr>
          </a:p>
          <a:p>
            <a:pPr lvl="7" indent="-110338">
              <a:buClr>
                <a:srgbClr val="000000"/>
              </a:buClr>
              <a:buFont typeface="Courier New"/>
              <a:buChar char="o"/>
            </a:pPr>
            <a:endParaRPr lang="en-US" kern="0" smtClean="0">
              <a:solidFill>
                <a:srgbClr val="000000"/>
              </a:solidFill>
              <a:cs typeface="Arial"/>
              <a:sym typeface="Arial"/>
              <a:rtl val="0"/>
            </a:endParaRPr>
          </a:p>
          <a:p>
            <a:pPr lvl="8" indent="-110338">
              <a:buClr>
                <a:srgbClr val="000000"/>
              </a:buClr>
              <a:buFont typeface="Wingdings"/>
              <a:buChar char="§"/>
            </a:pPr>
            <a:endParaRPr lang="en-US" kern="0" dirty="0">
              <a:solidFill>
                <a:srgbClr val="000000"/>
              </a:solidFill>
              <a:cs typeface="Arial"/>
              <a:sym typeface="Arial"/>
              <a:rtl val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986" r:id="rId1"/>
    <p:sldLayoutId id="2147485987" r:id="rId2"/>
    <p:sldLayoutId id="2147485988" r:id="rId3"/>
    <p:sldLayoutId id="2147485989" r:id="rId4"/>
    <p:sldLayoutId id="2147485990" r:id="rId5"/>
    <p:sldLayoutId id="2147485991" r:id="rId6"/>
    <p:sldLayoutId id="2147485992" r:id="rId7"/>
    <p:sldLayoutId id="2147485993" r:id="rId8"/>
    <p:sldLayoutId id="2147485994" r:id="rId9"/>
    <p:sldLayoutId id="2147485995" r:id="rId10"/>
    <p:sldLayoutId id="2147485996" r:id="rId11"/>
  </p:sldLayoutIdLst>
  <p:hf sldNum="0" hdr="0" ftr="0" dt="0"/>
  <p:txStyles>
    <p:titleStyle>
      <a:lvl1pPr marL="480032" algn="l" rtl="0" eaLnBrk="1" latinLnBrk="0" hangingPunct="1">
        <a:spcBef>
          <a:spcPct val="0"/>
        </a:spcBef>
        <a:buNone/>
        <a:defRPr kumimoji="0" sz="43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3764" indent="-38036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815123" indent="-28299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95858" indent="-226454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58605" indent="-208469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84929" indent="-208469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11324" indent="-208469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064937" indent="-208469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64138" indent="-18104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90675" indent="-18104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27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056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586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113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6413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170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699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226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0E95D56-84CE-474B-8B96-08213DC8B5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4/11/2020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658268E4-536E-4EFE-B17C-BCDB741A89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67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98" r:id="rId1"/>
    <p:sldLayoutId id="2147486299" r:id="rId2"/>
    <p:sldLayoutId id="2147486300" r:id="rId3"/>
    <p:sldLayoutId id="2147486301" r:id="rId4"/>
    <p:sldLayoutId id="2147486302" r:id="rId5"/>
    <p:sldLayoutId id="2147486303" r:id="rId6"/>
    <p:sldLayoutId id="2147486304" r:id="rId7"/>
    <p:sldLayoutId id="2147486305" r:id="rId8"/>
    <p:sldLayoutId id="2147486306" r:id="rId9"/>
    <p:sldLayoutId id="2147486307" r:id="rId10"/>
    <p:sldLayoutId id="21474863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Welcome to </a:t>
            </a:r>
            <a:r>
              <a:rPr lang="en-US" b="1" i="1" u="sng" dirty="0" err="1" smtClean="0"/>
              <a:t>iFCF</a:t>
            </a:r>
            <a:r>
              <a:rPr lang="en-US" b="1" i="1" u="sng" dirty="0" smtClean="0"/>
              <a:t>!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3" y="1600203"/>
            <a:ext cx="11089051" cy="4584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89612" y="2286000"/>
            <a:ext cx="56533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44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Easter Sunday Worship</a:t>
            </a:r>
            <a:endParaRPr lang="en-US" sz="4000" b="1" i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0533" y="3055441"/>
            <a:ext cx="5011501" cy="13875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480"/>
              </a:spcBef>
              <a:buClr>
                <a:schemeClr val="lt1"/>
              </a:buClr>
            </a:pPr>
            <a:r>
              <a:rPr lang="en-US" sz="40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Join us as we </a:t>
            </a:r>
            <a:endParaRPr lang="en-US" sz="4000" b="1" i="1" dirty="0" smtClean="0">
              <a:solidFill>
                <a:schemeClr val="bg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spcBef>
                <a:spcPts val="480"/>
              </a:spcBef>
              <a:buClr>
                <a:schemeClr val="lt1"/>
              </a:buClr>
            </a:pPr>
            <a:r>
              <a:rPr lang="en-US" sz="4000" b="1" i="1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worship </a:t>
            </a:r>
            <a:r>
              <a:rPr lang="en-US" sz="4000" b="1" i="1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God Almighty</a:t>
            </a:r>
            <a:r>
              <a:rPr lang="en-US" sz="2000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!</a:t>
            </a:r>
            <a:endParaRPr lang="en-US" sz="2000" i="1" dirty="0">
              <a:solidFill>
                <a:schemeClr val="bg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5837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www.iFCFOgden.org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3" y="1600203"/>
            <a:ext cx="11089051" cy="4584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323012" y="2286000"/>
            <a:ext cx="44378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48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Today’s Message</a:t>
            </a:r>
            <a:endParaRPr lang="en-US" sz="4400" b="1" i="1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42414" y="3055441"/>
            <a:ext cx="3947747" cy="1482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480"/>
              </a:spcBef>
              <a:buClr>
                <a:prstClr val="white"/>
              </a:buClr>
            </a:pPr>
            <a:r>
              <a:rPr lang="en-US" sz="40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Four Core Values</a:t>
            </a:r>
          </a:p>
          <a:p>
            <a:pPr algn="ctr">
              <a:spcBef>
                <a:spcPts val="480"/>
              </a:spcBef>
              <a:buClr>
                <a:prstClr val="white"/>
              </a:buClr>
            </a:pPr>
            <a:endParaRPr lang="en-US" sz="200" b="1" i="1" dirty="0">
              <a:solidFill>
                <a:prstClr val="whit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spcBef>
                <a:spcPts val="480"/>
              </a:spcBef>
              <a:buClr>
                <a:prstClr val="white"/>
              </a:buClr>
            </a:pPr>
            <a:r>
              <a:rPr lang="en-US" sz="40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3:16</a:t>
            </a:r>
          </a:p>
        </p:txBody>
      </p:sp>
    </p:spTree>
    <p:extLst>
      <p:ext uri="{BB962C8B-B14F-4D97-AF65-F5344CB8AC3E}">
        <p14:creationId xmlns:p14="http://schemas.microsoft.com/office/powerpoint/2010/main" val="358964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8" y="4"/>
            <a:ext cx="12188825" cy="1143200"/>
          </a:xfrm>
          <a:prstGeom prst="rect">
            <a:avLst/>
          </a:prstGeom>
          <a:noFill/>
          <a:ln>
            <a:noFill/>
          </a:ln>
        </p:spPr>
        <p:txBody>
          <a:bodyPr lIns="115456" tIns="57222" rIns="115456" bIns="57222" anchor="ctr" anchorCtr="0">
            <a:noAutofit/>
          </a:bodyPr>
          <a:lstStyle/>
          <a:p>
            <a:pPr>
              <a:buSzPct val="25000"/>
            </a:pPr>
            <a:r>
              <a:rPr lang="en" sz="5900" b="1" i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We Are Free In Christ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idx="1"/>
          </p:nvPr>
        </p:nvSpPr>
        <p:spPr>
          <a:xfrm>
            <a:off x="609445" y="1165983"/>
            <a:ext cx="11123766" cy="4526000"/>
          </a:xfrm>
          <a:prstGeom prst="rect">
            <a:avLst/>
          </a:prstGeom>
          <a:noFill/>
          <a:ln>
            <a:noFill/>
          </a:ln>
        </p:spPr>
        <p:txBody>
          <a:bodyPr lIns="115456" tIns="57222" rIns="115456" bIns="57222" anchor="t" anchorCtr="0">
            <a:noAutofit/>
          </a:bodyPr>
          <a:lstStyle/>
          <a:p>
            <a:pPr indent="-430079" algn="ctr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endParaRPr lang="en-US" sz="4300" b="1" i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0079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" sz="43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4300" b="1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For the earth will</a:t>
            </a:r>
          </a:p>
          <a:p>
            <a:pPr indent="-430079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US" sz="43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en-US" sz="4300" b="1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be f</a:t>
            </a:r>
            <a:r>
              <a:rPr lang="en" sz="4300" b="1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illed with the</a:t>
            </a:r>
          </a:p>
          <a:p>
            <a:pPr indent="-430079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US" sz="43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en-US" sz="4300" b="1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lang="en" sz="4300" b="1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nowledge of the </a:t>
            </a:r>
          </a:p>
          <a:p>
            <a:pPr indent="-430079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US" sz="4300" b="1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  <a:r>
              <a:rPr lang="en" sz="4300" b="1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lory of the Lord as</a:t>
            </a:r>
          </a:p>
          <a:p>
            <a:pPr indent="-430079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US" sz="43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r>
              <a:rPr lang="en-US" sz="4300" b="1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as t</a:t>
            </a:r>
            <a:r>
              <a:rPr lang="en" sz="4300" b="1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he waters</a:t>
            </a:r>
          </a:p>
          <a:p>
            <a:pPr indent="-430079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" sz="43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r>
              <a:rPr lang="en" sz="4300" b="1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cover the sea.</a:t>
            </a:r>
          </a:p>
          <a:p>
            <a:pPr indent="-430079" algn="ctr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endParaRPr lang="en-US" sz="3600" b="1" i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0079" algn="ctr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endParaRPr lang="en-US" sz="3600" b="1" i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0079" algn="ctr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" sz="43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If we seek the Lord, we will remain free in Him!</a:t>
            </a:r>
          </a:p>
        </p:txBody>
      </p:sp>
      <p:pic>
        <p:nvPicPr>
          <p:cNvPr id="6" name="Picture 5" descr="NDP 2020 Them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813" y="1190297"/>
            <a:ext cx="6019800" cy="4267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9415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8" y="4"/>
            <a:ext cx="12188825" cy="1143200"/>
          </a:xfrm>
          <a:prstGeom prst="rect">
            <a:avLst/>
          </a:prstGeom>
          <a:noFill/>
          <a:ln>
            <a:noFill/>
          </a:ln>
        </p:spPr>
        <p:txBody>
          <a:bodyPr lIns="115456" tIns="57222" rIns="115456" bIns="57222" anchor="ctr" anchorCtr="0">
            <a:noAutofit/>
          </a:bodyPr>
          <a:lstStyle/>
          <a:p>
            <a:pPr>
              <a:buSzPct val="25000"/>
            </a:pPr>
            <a:r>
              <a:rPr lang="en" sz="5900" b="1" i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We Are Free In Christ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idx="1"/>
          </p:nvPr>
        </p:nvSpPr>
        <p:spPr>
          <a:xfrm>
            <a:off x="609445" y="1165983"/>
            <a:ext cx="11123766" cy="4526000"/>
          </a:xfrm>
          <a:prstGeom prst="rect">
            <a:avLst/>
          </a:prstGeom>
          <a:noFill/>
          <a:ln>
            <a:noFill/>
          </a:ln>
        </p:spPr>
        <p:txBody>
          <a:bodyPr lIns="115456" tIns="57222" rIns="115456" bIns="57222" anchor="t" anchorCtr="0">
            <a:noAutofit/>
          </a:bodyPr>
          <a:lstStyle/>
          <a:p>
            <a:pPr indent="-430079" algn="ctr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endParaRPr lang="en-US" sz="4300" b="1" i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0079" algn="ctr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endParaRPr lang="en-US" sz="4300" b="1" i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0079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" sz="43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4300" b="1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National Day of</a:t>
            </a:r>
            <a:endParaRPr lang="en-US" sz="43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0079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US" sz="43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4300" b="1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Prayer 2020</a:t>
            </a:r>
          </a:p>
          <a:p>
            <a:pPr indent="-430079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US" sz="43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en-US" sz="4300" b="1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en" sz="4300" b="1" i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0079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US" sz="43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lang="en-US" sz="4300" b="1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May 7, 2020</a:t>
            </a:r>
            <a:endParaRPr lang="en" sz="4300" b="1" i="1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0079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US" sz="43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</a:p>
          <a:p>
            <a:pPr indent="-430079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endParaRPr lang="en-US" sz="3600" b="1" i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0079" algn="ctr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endParaRPr lang="en-US" sz="3600" b="1" i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0079" algn="ctr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" sz="43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If we seek the Lord, we will remain free in Him!</a:t>
            </a:r>
          </a:p>
        </p:txBody>
      </p:sp>
      <p:pic>
        <p:nvPicPr>
          <p:cNvPr id="6" name="Picture 5" descr="NDP 2020 Them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813" y="1190297"/>
            <a:ext cx="6019800" cy="4267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935155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www.iFCFOgden.org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3" y="1600203"/>
            <a:ext cx="11089051" cy="4584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678589" y="2286000"/>
            <a:ext cx="39878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44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 Our Website</a:t>
            </a:r>
            <a:endParaRPr lang="en-US" sz="4000" b="1" i="1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3003" y="3055441"/>
            <a:ext cx="5046573" cy="13875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480"/>
              </a:spcBef>
              <a:buClr>
                <a:prstClr val="white"/>
              </a:buClr>
            </a:pPr>
            <a:r>
              <a:rPr lang="en-US" sz="40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International Freedom</a:t>
            </a:r>
          </a:p>
          <a:p>
            <a:pPr algn="ctr">
              <a:spcBef>
                <a:spcPts val="480"/>
              </a:spcBef>
              <a:buClr>
                <a:prstClr val="white"/>
              </a:buClr>
            </a:pPr>
            <a:r>
              <a:rPr lang="en-US" sz="40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Christian Fellowship</a:t>
            </a:r>
            <a:endParaRPr lang="en-US" sz="2000" i="1" dirty="0">
              <a:solidFill>
                <a:prstClr val="whit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081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609489" y="4"/>
            <a:ext cx="10969943" cy="1143200"/>
          </a:xfrm>
          <a:prstGeom prst="rect">
            <a:avLst/>
          </a:prstGeom>
        </p:spPr>
        <p:txBody>
          <a:bodyPr lIns="113295" tIns="113295" rIns="113295" bIns="113295" anchor="b" anchorCtr="0">
            <a:noAutofit/>
          </a:bodyPr>
          <a:lstStyle/>
          <a:p>
            <a:pPr algn="ctr"/>
            <a:r>
              <a:rPr lang="en-US" sz="5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Apostle's Creed</a:t>
            </a:r>
            <a:endParaRPr lang="en" sz="59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09489" y="1143252"/>
            <a:ext cx="10969943" cy="4967599"/>
          </a:xfrm>
          <a:prstGeom prst="rect">
            <a:avLst/>
          </a:prstGeom>
        </p:spPr>
        <p:txBody>
          <a:bodyPr lIns="113295" tIns="113295" rIns="113295" bIns="113295" anchor="t" anchorCtr="0">
            <a:noAutofit/>
          </a:bodyPr>
          <a:lstStyle/>
          <a:p>
            <a:pPr algn="ctr">
              <a:buClr>
                <a:schemeClr val="dk1"/>
              </a:buClr>
              <a:buSzPct val="36666"/>
            </a:pPr>
            <a:endParaRPr lang="en-US" sz="37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ea typeface="Times New Roman" charset="0"/>
              <a:cs typeface="Times New Roman" charset="0"/>
              <a:sym typeface="Times New Roman"/>
            </a:endParaRPr>
          </a:p>
          <a:p>
            <a:pPr algn="ctr">
              <a:buClr>
                <a:schemeClr val="dk1"/>
              </a:buClr>
              <a:buSzPct val="36666"/>
            </a:pP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  <a:sym typeface="Times New Roman"/>
              </a:rPr>
              <a:t>I believe in God, the Father Almighty,</a:t>
            </a:r>
          </a:p>
          <a:p>
            <a:pPr algn="ctr">
              <a:buClr>
                <a:schemeClr val="dk1"/>
              </a:buClr>
              <a:buSzPct val="36666"/>
            </a:pP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  <a:sym typeface="Times New Roman"/>
              </a:rPr>
              <a:t>Creator of heaven and earth.</a:t>
            </a:r>
          </a:p>
          <a:p>
            <a:pPr algn="ctr">
              <a:buClr>
                <a:schemeClr val="dk1"/>
              </a:buClr>
              <a:buSzPct val="36666"/>
            </a:pP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  <a:sym typeface="Times New Roman"/>
              </a:rPr>
              <a:t>I believe in Jesus Christ, his only Son, our Lord,</a:t>
            </a:r>
          </a:p>
          <a:p>
            <a:pPr algn="ctr">
              <a:buClr>
                <a:schemeClr val="dk1"/>
              </a:buClr>
              <a:buSzPct val="36666"/>
            </a:pP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  <a:sym typeface="Times New Roman"/>
              </a:rPr>
              <a:t>Who was conceived by the Holy Spirit,</a:t>
            </a:r>
            <a:endParaRPr lang="en" sz="37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ea typeface="Times New Roman" charset="0"/>
              <a:cs typeface="Times New Roman" charset="0"/>
              <a:sym typeface="Times New Roman"/>
            </a:endParaRPr>
          </a:p>
          <a:p>
            <a:pPr algn="ctr"/>
            <a:r>
              <a:rPr lang="en-US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Born of the Virgin Mary,</a:t>
            </a:r>
          </a:p>
          <a:p>
            <a:pPr algn="ctr"/>
            <a:r>
              <a:rPr lang="en-US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Suffered under Pontius Pilate</a:t>
            </a:r>
          </a:p>
          <a:p>
            <a:pPr algn="ctr"/>
            <a:r>
              <a:rPr lang="en-US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Was crucified, dead and was buried;</a:t>
            </a:r>
          </a:p>
          <a:p>
            <a:pPr algn="ctr"/>
            <a:r>
              <a:rPr lang="en-US" sz="3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He descended into Hell.</a:t>
            </a:r>
            <a:endParaRPr sz="37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15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609489" y="4"/>
            <a:ext cx="10969943" cy="1143200"/>
          </a:xfrm>
          <a:prstGeom prst="rect">
            <a:avLst/>
          </a:prstGeom>
        </p:spPr>
        <p:txBody>
          <a:bodyPr lIns="113295" tIns="113295" rIns="113295" bIns="113295" anchor="b" anchorCtr="0">
            <a:noAutofit/>
          </a:bodyPr>
          <a:lstStyle/>
          <a:p>
            <a:pPr algn="ctr"/>
            <a:r>
              <a:rPr lang="en-US" sz="5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Apostle's Creed</a:t>
            </a:r>
            <a:endParaRPr lang="en" sz="59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09489" y="1143252"/>
            <a:ext cx="10969943" cy="4967599"/>
          </a:xfrm>
          <a:prstGeom prst="rect">
            <a:avLst/>
          </a:prstGeom>
        </p:spPr>
        <p:txBody>
          <a:bodyPr lIns="113295" tIns="113295" rIns="113295" bIns="113295" anchor="t" anchorCtr="0">
            <a:noAutofit/>
          </a:bodyPr>
          <a:lstStyle/>
          <a:p>
            <a:pPr algn="ctr">
              <a:buClr>
                <a:schemeClr val="dk1"/>
              </a:buClr>
              <a:buSzPct val="36666"/>
            </a:pPr>
            <a:endParaRPr lang="en-US" sz="37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ea typeface="Times New Roman" charset="0"/>
              <a:cs typeface="Times New Roman" charset="0"/>
              <a:sym typeface="Times New Roman"/>
            </a:endParaRPr>
          </a:p>
          <a:p>
            <a:pPr algn="ctr">
              <a:buClr>
                <a:schemeClr val="dk1"/>
              </a:buClr>
              <a:buSzPct val="36666"/>
            </a:pP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  <a:sym typeface="Times New Roman"/>
              </a:rPr>
              <a:t>On the third day he rose again from the dead,</a:t>
            </a:r>
          </a:p>
          <a:p>
            <a:pPr algn="ctr">
              <a:buClr>
                <a:schemeClr val="dk1"/>
              </a:buClr>
              <a:buSzPct val="36666"/>
            </a:pP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  <a:sym typeface="Times New Roman"/>
              </a:rPr>
              <a:t>He ascended into heaven,</a:t>
            </a:r>
          </a:p>
          <a:p>
            <a:pPr algn="ctr">
              <a:buClr>
                <a:schemeClr val="dk1"/>
              </a:buClr>
              <a:buSzPct val="36666"/>
            </a:pP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  <a:sym typeface="Times New Roman"/>
              </a:rPr>
              <a:t>He is seated at the right hand of the Father,</a:t>
            </a:r>
          </a:p>
          <a:p>
            <a:pPr algn="ctr">
              <a:buClr>
                <a:schemeClr val="dk1"/>
              </a:buClr>
              <a:buSzPct val="36666"/>
            </a:pP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  <a:sym typeface="Times New Roman"/>
              </a:rPr>
              <a:t>And he will come to judge the living and the dead.</a:t>
            </a:r>
          </a:p>
        </p:txBody>
      </p:sp>
    </p:spTree>
    <p:extLst>
      <p:ext uri="{BB962C8B-B14F-4D97-AF65-F5344CB8AC3E}">
        <p14:creationId xmlns:p14="http://schemas.microsoft.com/office/powerpoint/2010/main" val="287897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609489" y="4"/>
            <a:ext cx="10969943" cy="1143200"/>
          </a:xfrm>
          <a:prstGeom prst="rect">
            <a:avLst/>
          </a:prstGeom>
        </p:spPr>
        <p:txBody>
          <a:bodyPr lIns="113295" tIns="113295" rIns="113295" bIns="113295" anchor="b" anchorCtr="0">
            <a:noAutofit/>
          </a:bodyPr>
          <a:lstStyle/>
          <a:p>
            <a:pPr algn="ctr"/>
            <a:r>
              <a:rPr lang="en-US" sz="5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Apostle's Creed</a:t>
            </a:r>
            <a:endParaRPr lang="en" sz="59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09489" y="1143252"/>
            <a:ext cx="10969943" cy="4967599"/>
          </a:xfrm>
          <a:prstGeom prst="rect">
            <a:avLst/>
          </a:prstGeom>
        </p:spPr>
        <p:txBody>
          <a:bodyPr lIns="113295" tIns="113295" rIns="113295" bIns="113295" anchor="t" anchorCtr="0">
            <a:noAutofit/>
          </a:bodyPr>
          <a:lstStyle/>
          <a:p>
            <a:pPr algn="ctr">
              <a:buClr>
                <a:schemeClr val="dk1"/>
              </a:buClr>
              <a:buSzPct val="36666"/>
            </a:pPr>
            <a:endParaRPr lang="en-US" sz="37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ea typeface="Times New Roman" charset="0"/>
              <a:cs typeface="Times New Roman" charset="0"/>
              <a:sym typeface="Times New Roman"/>
            </a:endParaRPr>
          </a:p>
          <a:p>
            <a:pPr algn="ctr">
              <a:buClr>
                <a:schemeClr val="dk1"/>
              </a:buClr>
              <a:buSzPct val="36666"/>
            </a:pP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  <a:sym typeface="Times New Roman"/>
              </a:rPr>
              <a:t>I believe in the Holy Spirit,</a:t>
            </a:r>
          </a:p>
          <a:p>
            <a:pPr algn="ctr">
              <a:buClr>
                <a:schemeClr val="dk1"/>
              </a:buClr>
              <a:buSzPct val="36666"/>
            </a:pP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  <a:sym typeface="Times New Roman"/>
              </a:rPr>
              <a:t>The holy universal Church,</a:t>
            </a:r>
          </a:p>
          <a:p>
            <a:pPr algn="ctr">
              <a:buClr>
                <a:schemeClr val="dk1"/>
              </a:buClr>
              <a:buSzPct val="36666"/>
            </a:pP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  <a:sym typeface="Times New Roman"/>
              </a:rPr>
              <a:t>The communion of saints,</a:t>
            </a:r>
          </a:p>
          <a:p>
            <a:pPr algn="ctr">
              <a:buClr>
                <a:schemeClr val="dk1"/>
              </a:buClr>
              <a:buSzPct val="36666"/>
            </a:pP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  <a:sym typeface="Times New Roman"/>
              </a:rPr>
              <a:t>The forgiveness of sins,</a:t>
            </a:r>
          </a:p>
          <a:p>
            <a:pPr algn="ctr">
              <a:buClr>
                <a:schemeClr val="dk1"/>
              </a:buClr>
              <a:buSzPct val="36666"/>
            </a:pP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  <a:sym typeface="Times New Roman"/>
              </a:rPr>
              <a:t>The resurrection of the body,</a:t>
            </a:r>
          </a:p>
          <a:p>
            <a:pPr algn="ctr">
              <a:buClr>
                <a:schemeClr val="dk1"/>
              </a:buClr>
              <a:buSzPct val="36666"/>
            </a:pP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  <a:sym typeface="Times New Roman"/>
              </a:rPr>
              <a:t>And the life everlasting. Amen.</a:t>
            </a:r>
            <a:endParaRPr sz="37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9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www.iFCFOgden.org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3" y="1600203"/>
            <a:ext cx="11089051" cy="4584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323012" y="2286000"/>
            <a:ext cx="44378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48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Today’s Message</a:t>
            </a:r>
            <a:endParaRPr lang="en-US" sz="4400" b="1" i="1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42413" y="3055441"/>
            <a:ext cx="39477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480"/>
              </a:spcBef>
              <a:buClr>
                <a:prstClr val="white"/>
              </a:buClr>
            </a:pPr>
            <a:r>
              <a:rPr lang="en-US" sz="40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Four Core Values</a:t>
            </a:r>
            <a:endParaRPr lang="en-US" sz="2000" i="1" dirty="0">
              <a:solidFill>
                <a:prstClr val="whit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6059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www.iFCFOgden.org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3" y="1600203"/>
            <a:ext cx="11089051" cy="4584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323012" y="2286000"/>
            <a:ext cx="44378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48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Today’s Message</a:t>
            </a:r>
            <a:endParaRPr lang="en-US" sz="4400" b="1" i="1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42413" y="3055441"/>
            <a:ext cx="3947747" cy="1497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480"/>
              </a:spcBef>
              <a:buClr>
                <a:prstClr val="white"/>
              </a:buClr>
            </a:pPr>
            <a:r>
              <a:rPr lang="en-US" sz="40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Four Core Values</a:t>
            </a:r>
          </a:p>
          <a:p>
            <a:pPr algn="ctr">
              <a:spcBef>
                <a:spcPts val="480"/>
              </a:spcBef>
              <a:buClr>
                <a:prstClr val="white"/>
              </a:buClr>
            </a:pPr>
            <a:endParaRPr lang="en-US" sz="200" b="1" i="1" dirty="0">
              <a:solidFill>
                <a:prstClr val="whit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spcBef>
                <a:spcPts val="480"/>
              </a:spcBef>
              <a:buClr>
                <a:prstClr val="white"/>
              </a:buClr>
            </a:pPr>
            <a:r>
              <a:rPr lang="en-US" sz="40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1.) Jesus Lived!</a:t>
            </a:r>
            <a:endParaRPr lang="en-US" sz="2000" i="1" dirty="0">
              <a:solidFill>
                <a:prstClr val="whit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20523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www.iFCFOgden.org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3" y="1600203"/>
            <a:ext cx="11089051" cy="4584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323012" y="2286000"/>
            <a:ext cx="44378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48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Today’s Message</a:t>
            </a:r>
            <a:endParaRPr lang="en-US" sz="4400" b="1" i="1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42413" y="3055441"/>
            <a:ext cx="3947747" cy="1497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480"/>
              </a:spcBef>
              <a:buClr>
                <a:prstClr val="white"/>
              </a:buClr>
            </a:pPr>
            <a:r>
              <a:rPr lang="en-US" sz="40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Four Core Values</a:t>
            </a:r>
          </a:p>
          <a:p>
            <a:pPr algn="ctr">
              <a:spcBef>
                <a:spcPts val="480"/>
              </a:spcBef>
              <a:buClr>
                <a:prstClr val="white"/>
              </a:buClr>
            </a:pPr>
            <a:endParaRPr lang="en-US" sz="200" b="1" i="1" dirty="0">
              <a:solidFill>
                <a:prstClr val="whit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spcBef>
                <a:spcPts val="480"/>
              </a:spcBef>
              <a:buClr>
                <a:prstClr val="white"/>
              </a:buClr>
            </a:pPr>
            <a:r>
              <a:rPr lang="en-US" sz="4000" b="1" i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 sz="40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.) Jesus Died!</a:t>
            </a:r>
            <a:endParaRPr lang="en-US" sz="2000" i="1" dirty="0">
              <a:solidFill>
                <a:prstClr val="whit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0144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www.iFCFOgden.org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3" y="1600203"/>
            <a:ext cx="11089051" cy="4584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323012" y="2286000"/>
            <a:ext cx="44378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48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Today’s Message</a:t>
            </a:r>
            <a:endParaRPr lang="en-US" sz="4400" b="1" i="1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99840" y="3055441"/>
            <a:ext cx="5432898" cy="2162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480"/>
              </a:spcBef>
              <a:buClr>
                <a:prstClr val="white"/>
              </a:buClr>
            </a:pPr>
            <a:r>
              <a:rPr lang="en-US" sz="40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Four Core Values</a:t>
            </a:r>
          </a:p>
          <a:p>
            <a:pPr algn="ctr">
              <a:spcBef>
                <a:spcPts val="480"/>
              </a:spcBef>
              <a:buClr>
                <a:prstClr val="white"/>
              </a:buClr>
            </a:pPr>
            <a:endParaRPr lang="en-US" sz="200" b="1" i="1" dirty="0">
              <a:solidFill>
                <a:prstClr val="whit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spcBef>
                <a:spcPts val="480"/>
              </a:spcBef>
              <a:buClr>
                <a:prstClr val="white"/>
              </a:buClr>
            </a:pPr>
            <a:r>
              <a:rPr lang="en-US" sz="40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3.) Jesus Died To Save</a:t>
            </a:r>
          </a:p>
          <a:p>
            <a:pPr algn="ctr">
              <a:spcBef>
                <a:spcPts val="480"/>
              </a:spcBef>
              <a:buClr>
                <a:prstClr val="white"/>
              </a:buClr>
            </a:pPr>
            <a:r>
              <a:rPr lang="en-US" sz="40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 all from </a:t>
            </a:r>
            <a:r>
              <a:rPr lang="en-US" sz="4000" b="1" i="1" u="sng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SIN!</a:t>
            </a:r>
            <a:r>
              <a:rPr lang="en-US" sz="40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</a:t>
            </a:r>
            <a:endParaRPr lang="en-US" sz="2000" i="1" u="sng" dirty="0">
              <a:solidFill>
                <a:prstClr val="whit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86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www.iFCFOgden.org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3" y="1600203"/>
            <a:ext cx="11089051" cy="4584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323012" y="2286000"/>
            <a:ext cx="44378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48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Today’s Message</a:t>
            </a:r>
            <a:endParaRPr lang="en-US" sz="4400" b="1" i="1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35947" y="3055441"/>
            <a:ext cx="4360682" cy="1482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480"/>
              </a:spcBef>
              <a:buClr>
                <a:prstClr val="white"/>
              </a:buClr>
            </a:pPr>
            <a:r>
              <a:rPr lang="en-US" sz="40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Four Core Values</a:t>
            </a:r>
          </a:p>
          <a:p>
            <a:pPr algn="ctr">
              <a:spcBef>
                <a:spcPts val="480"/>
              </a:spcBef>
              <a:buClr>
                <a:prstClr val="white"/>
              </a:buClr>
            </a:pPr>
            <a:endParaRPr lang="en-US" sz="200" b="1" i="1" dirty="0">
              <a:solidFill>
                <a:prstClr val="whit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spcBef>
                <a:spcPts val="480"/>
              </a:spcBef>
              <a:buClr>
                <a:prstClr val="white"/>
              </a:buClr>
            </a:pPr>
            <a:r>
              <a:rPr lang="en-US" sz="4000" b="1" i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en-US" sz="4000" b="1" i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.) Jesus Is Alive!!!</a:t>
            </a:r>
          </a:p>
        </p:txBody>
      </p:sp>
    </p:spTree>
    <p:extLst>
      <p:ext uri="{BB962C8B-B14F-4D97-AF65-F5344CB8AC3E}">
        <p14:creationId xmlns:p14="http://schemas.microsoft.com/office/powerpoint/2010/main" val="407784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imple-dark">
  <a:themeElements>
    <a:clrScheme name="Custom 345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0</TotalTime>
  <Words>309</Words>
  <Application>Microsoft Office PowerPoint</Application>
  <PresentationFormat>Custom</PresentationFormat>
  <Paragraphs>83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simple-dark</vt:lpstr>
      <vt:lpstr>Verve</vt:lpstr>
      <vt:lpstr>1_Office Theme</vt:lpstr>
      <vt:lpstr>Welcome to iFCF!</vt:lpstr>
      <vt:lpstr>Apostle's Creed</vt:lpstr>
      <vt:lpstr>Apostle's Creed</vt:lpstr>
      <vt:lpstr>Apostle's Creed</vt:lpstr>
      <vt:lpstr>www.iFCFOgden.org</vt:lpstr>
      <vt:lpstr>www.iFCFOgden.org</vt:lpstr>
      <vt:lpstr>www.iFCFOgden.org</vt:lpstr>
      <vt:lpstr>www.iFCFOgden.org</vt:lpstr>
      <vt:lpstr>www.iFCFOgden.org</vt:lpstr>
      <vt:lpstr>www.iFCFOgden.org</vt:lpstr>
      <vt:lpstr>We Are Free In Christ</vt:lpstr>
      <vt:lpstr>We Are Free In Christ</vt:lpstr>
      <vt:lpstr>www.iFCFOgden.org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205</cp:revision>
  <dcterms:created xsi:type="dcterms:W3CDTF">2015-09-05T19:27:55Z</dcterms:created>
  <dcterms:modified xsi:type="dcterms:W3CDTF">2020-04-16T03:29:18Z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TC034606369991</vt:lpwstr>
  </property>
</Properties>
</file>